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70" r:id="rId2"/>
    <p:sldId id="475" r:id="rId3"/>
    <p:sldId id="476" r:id="rId4"/>
    <p:sldId id="366" r:id="rId5"/>
    <p:sldId id="416" r:id="rId6"/>
    <p:sldId id="344" r:id="rId7"/>
    <p:sldId id="345" r:id="rId8"/>
    <p:sldId id="346" r:id="rId9"/>
  </p:sldIdLst>
  <p:sldSz cx="12192000" cy="6858000"/>
  <p:notesSz cx="6858000" cy="9144000"/>
  <p:defaultTextStyle>
    <a:defPPr>
      <a:defRPr lang="ko-KR"/>
    </a:defPPr>
    <a:lvl1pPr marL="0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5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10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16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21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26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31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37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42" algn="l" defTabSz="91421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BFBE"/>
    <a:srgbClr val="002A5C"/>
    <a:srgbClr val="002FB4"/>
    <a:srgbClr val="009DFE"/>
    <a:srgbClr val="DDE0E7"/>
    <a:srgbClr val="002FB2"/>
    <a:srgbClr val="020212"/>
    <a:srgbClr val="002EB2"/>
    <a:srgbClr val="9397B3"/>
    <a:srgbClr val="001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91" autoAdjust="0"/>
    <p:restoredTop sz="94660"/>
  </p:normalViewPr>
  <p:slideViewPr>
    <p:cSldViewPr snapToGrid="0">
      <p:cViewPr>
        <p:scale>
          <a:sx n="100" d="100"/>
          <a:sy n="100" d="100"/>
        </p:scale>
        <p:origin x="1000" y="7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solidFill>
          <a:srgbClr val="002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>
            <a:extLst>
              <a:ext uri="{FF2B5EF4-FFF2-40B4-BE49-F238E27FC236}">
                <a16:creationId xmlns:a16="http://schemas.microsoft.com/office/drawing/2014/main" id="{4BDE882C-DA59-B7C6-2887-F6FF102647AA}"/>
              </a:ext>
            </a:extLst>
          </p:cNvPr>
          <p:cNvSpPr/>
          <p:nvPr userDrawn="1"/>
        </p:nvSpPr>
        <p:spPr>
          <a:xfrm>
            <a:off x="11705362" y="6381750"/>
            <a:ext cx="228886" cy="228884"/>
          </a:xfrm>
          <a:prstGeom prst="ellipse">
            <a:avLst/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3" name="Slide Number Placeholder 24">
            <a:extLst>
              <a:ext uri="{FF2B5EF4-FFF2-40B4-BE49-F238E27FC236}">
                <a16:creationId xmlns:a16="http://schemas.microsoft.com/office/drawing/2014/main" id="{1CEEB1F8-8AE0-91D0-E2AF-58F118B463D9}"/>
              </a:ext>
            </a:extLst>
          </p:cNvPr>
          <p:cNvSpPr txBox="1">
            <a:spLocks/>
          </p:cNvSpPr>
          <p:nvPr userDrawn="1"/>
        </p:nvSpPr>
        <p:spPr>
          <a:xfrm>
            <a:off x="11548165" y="6430968"/>
            <a:ext cx="542234" cy="121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 defTabSz="914210" rtl="0" eaLnBrk="1" latinLnBrk="1" hangingPunct="1"/>
            <a:fld id="{36C48702-E445-134E-B960-6F692773524F}" type="slidenum">
              <a:rPr lang="en-US" altLang="en-US" sz="800" kern="1200" smtClean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rPr>
              <a:pPr marL="0" algn="ctr" defTabSz="914210" rtl="0" eaLnBrk="1" latinLnBrk="1" hangingPunct="1"/>
              <a:t>‹#›</a:t>
            </a:fld>
            <a:endParaRPr lang="en-US" altLang="en-US" sz="800" kern="1200" dirty="0">
              <a:solidFill>
                <a:schemeClr val="bg1"/>
              </a:solidFill>
              <a:latin typeface="Montserrat" panose="00000500000000000000" pitchFamily="2" charset="0"/>
              <a:ea typeface="+mn-ea"/>
              <a:cs typeface="+mn-cs"/>
            </a:endParaRPr>
          </a:p>
        </p:txBody>
      </p:sp>
      <p:pic>
        <p:nvPicPr>
          <p:cNvPr id="4" name="Picture 3" descr="Graphical user interface, application, logo&#10;&#10;Description automatically generated">
            <a:extLst>
              <a:ext uri="{FF2B5EF4-FFF2-40B4-BE49-F238E27FC236}">
                <a16:creationId xmlns:a16="http://schemas.microsoft.com/office/drawing/2014/main" id="{EEE0F859-9413-6DBA-5F2F-4C91D0331C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9288" y="5547365"/>
            <a:ext cx="2748986" cy="176720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9545D45-B4A3-E1A8-34F9-D18B3AC675B5}"/>
              </a:ext>
            </a:extLst>
          </p:cNvPr>
          <p:cNvSpPr/>
          <p:nvPr userDrawn="1"/>
        </p:nvSpPr>
        <p:spPr>
          <a:xfrm>
            <a:off x="9881420" y="5547365"/>
            <a:ext cx="2306911" cy="1310635"/>
          </a:xfrm>
          <a:prstGeom prst="rect">
            <a:avLst/>
          </a:prstGeom>
          <a:solidFill>
            <a:srgbClr val="002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BCBCE3FF-6B4A-4A9E-A3DC-B77BF3221C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75202" y="705633"/>
            <a:ext cx="5578304" cy="5574682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>
            <a:outerShdw blurRad="317500" dist="38100" dir="2700000" algn="tl" rotWithShape="0">
              <a:prstClr val="black">
                <a:alpha val="12000"/>
              </a:prstClr>
            </a:outerShdw>
          </a:effectLst>
        </p:spPr>
        <p:txBody>
          <a:bodyPr anchor="ctr">
            <a:normAutofit/>
          </a:bodyPr>
          <a:lstStyle>
            <a:lvl1pPr marL="0" indent="0" algn="ctr" defTabSz="914428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ko-KR" altLang="en-US" sz="1400" kern="1200" baseline="0" dirty="0">
                <a:solidFill>
                  <a:schemeClr val="tx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D8E3F7B8-E6B8-1188-81C3-4DA835C60022}"/>
              </a:ext>
            </a:extLst>
          </p:cNvPr>
          <p:cNvSpPr/>
          <p:nvPr userDrawn="1"/>
        </p:nvSpPr>
        <p:spPr>
          <a:xfrm rot="15693354">
            <a:off x="5807850" y="545347"/>
            <a:ext cx="6048730" cy="5895255"/>
          </a:xfrm>
          <a:prstGeom prst="blockArc">
            <a:avLst>
              <a:gd name="adj1" fmla="val 6519822"/>
              <a:gd name="adj2" fmla="val 0"/>
              <a:gd name="adj3" fmla="val 25000"/>
            </a:avLst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023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9" dur="750" fill="hold"/>
                                        <p:tgtEl>
                                          <p:spTgt spid="1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6" grpId="0" animBg="1"/>
      <p:bldP spid="6" grpId="1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16DBB7-F4EA-448D-98E6-62DD6A0C27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1253" y="1099103"/>
            <a:ext cx="7241347" cy="615397"/>
          </a:xfrm>
        </p:spPr>
        <p:txBody>
          <a:bodyPr/>
          <a:lstStyle>
            <a:lvl1pPr marL="0" algn="l" defTabSz="914428" rtl="0" eaLnBrk="1" latinLnBrk="1" hangingPunct="1">
              <a:lnSpc>
                <a:spcPct val="80000"/>
              </a:lnSpc>
              <a:spcBef>
                <a:spcPct val="0"/>
              </a:spcBef>
              <a:buNone/>
              <a:defRPr lang="en-US" altLang="ko-KR" sz="3600" b="1" i="0" kern="1200" spc="0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defRPr>
            </a:lvl1pPr>
          </a:lstStyle>
          <a:p>
            <a:pPr algn="l"/>
            <a:r>
              <a:rPr lang="en-US" altLang="ko-KR" dirty="0"/>
              <a:t>Click to edit master title style</a:t>
            </a:r>
          </a:p>
        </p:txBody>
      </p: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81132D21-12E1-4F66-B972-9863D5587B9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3428011" y="0"/>
            <a:ext cx="6856021" cy="6858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vert="horz" lIns="0" tIns="0" rIns="0" bIns="0" rtlCol="0" anchor="ctr" anchorCtr="1">
            <a:normAutofit/>
          </a:bodyPr>
          <a:lstStyle>
            <a:lvl1pPr>
              <a:defRPr lang="ko-KR" altLang="en-US" sz="1400" baseline="0">
                <a:solidFill>
                  <a:schemeClr val="tx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defRPr>
            </a:lvl1pPr>
          </a:lstStyle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ko-KR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C6828C-D80B-D908-ACE6-1E8BBC1A24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99288" y="5547365"/>
            <a:ext cx="2748985" cy="176720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8394C65-1C7E-34C3-D0F7-DADC54296B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71253" y="2197099"/>
            <a:ext cx="7241347" cy="3350265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 sz="1400" b="0" i="0">
                <a:solidFill>
                  <a:schemeClr val="tx1"/>
                </a:solidFill>
                <a:latin typeface="Montserrat" pitchFamily="2" charset="77"/>
              </a:defRPr>
            </a:lvl1pPr>
            <a:lvl2pPr marL="228600" indent="-2286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 sz="1400" b="0" i="0">
                <a:solidFill>
                  <a:schemeClr val="tx1"/>
                </a:solidFill>
                <a:latin typeface="Montserrat" pitchFamily="2" charset="77"/>
              </a:defRPr>
            </a:lvl2pPr>
            <a:lvl3pPr marL="228600" indent="-2286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 sz="1400" b="0" i="0">
                <a:solidFill>
                  <a:schemeClr val="tx1"/>
                </a:solidFill>
                <a:latin typeface="Montserrat" pitchFamily="2" charset="77"/>
              </a:defRPr>
            </a:lvl3pPr>
            <a:lvl4pPr marL="228600" indent="-2286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 sz="1400" b="0" i="0">
                <a:solidFill>
                  <a:schemeClr val="tx1"/>
                </a:solidFill>
                <a:latin typeface="Montserrat" pitchFamily="2" charset="77"/>
              </a:defRPr>
            </a:lvl4pPr>
            <a:lvl5pPr marL="228600" indent="-2286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 sz="1400" b="0" i="0">
                <a:solidFill>
                  <a:schemeClr val="tx1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5157C5-A0F0-BA4B-EC25-C855E896860C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2">
                    <a:lumMod val="75000"/>
                  </a:schemeClr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285726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16DBB7-F4EA-448D-98E6-62DD6A0C27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503" y="1099102"/>
            <a:ext cx="10498897" cy="1249845"/>
          </a:xfrm>
        </p:spPr>
        <p:txBody>
          <a:bodyPr/>
          <a:lstStyle>
            <a:lvl1pPr marL="0" algn="l" defTabSz="914428" rtl="0" eaLnBrk="1" latinLnBrk="1" hangingPunct="1">
              <a:lnSpc>
                <a:spcPct val="80000"/>
              </a:lnSpc>
              <a:spcBef>
                <a:spcPct val="0"/>
              </a:spcBef>
              <a:buNone/>
              <a:defRPr lang="en-US" altLang="ko-KR" sz="3600" b="1" i="0" kern="1200" spc="0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defRPr>
            </a:lvl1pPr>
          </a:lstStyle>
          <a:p>
            <a:pPr algn="l"/>
            <a:r>
              <a:rPr lang="en-US" altLang="ko-KR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32F35C-79F7-610E-4766-B6CFBDEDD4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99288" y="5547365"/>
            <a:ext cx="2748985" cy="176720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C95B25-5648-95F3-CF09-D714EBE459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0263" y="2616200"/>
            <a:ext cx="10498137" cy="314269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14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 sz="14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 sz="14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 sz="14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3AFE30-2BC8-6212-5A04-53B6C6A0ED1F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2">
                    <a:lumMod val="75000"/>
                  </a:schemeClr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195399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(with image)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9">
            <a:extLst>
              <a:ext uri="{FF2B5EF4-FFF2-40B4-BE49-F238E27FC236}">
                <a16:creationId xmlns:a16="http://schemas.microsoft.com/office/drawing/2014/main" id="{0580FEB3-C264-44F3-8EC7-F4297A79568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01990" y="1353591"/>
            <a:ext cx="5890010" cy="5886187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marL="0" indent="0" algn="ctr" defTabSz="914428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ko-KR" altLang="en-US" sz="1400" kern="1200" baseline="0" dirty="0">
                <a:solidFill>
                  <a:schemeClr val="tx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37CADFCE-1634-42AE-880F-4D10C5DB5F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503" y="1099102"/>
            <a:ext cx="9152697" cy="1249845"/>
          </a:xfrm>
        </p:spPr>
        <p:txBody>
          <a:bodyPr/>
          <a:lstStyle>
            <a:lvl1pPr marL="0" algn="l" defTabSz="914428" rtl="0" eaLnBrk="1" latinLnBrk="1" hangingPunct="1">
              <a:lnSpc>
                <a:spcPct val="80000"/>
              </a:lnSpc>
              <a:spcBef>
                <a:spcPct val="0"/>
              </a:spcBef>
              <a:buNone/>
              <a:defRPr lang="en-US" altLang="ko-KR" sz="3600" b="1" i="0" kern="1200" spc="0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defRPr>
            </a:lvl1pPr>
          </a:lstStyle>
          <a:p>
            <a:pPr algn="l"/>
            <a:r>
              <a:rPr lang="en-US" altLang="ko-KR" dirty="0"/>
              <a:t>Click to edit master title style</a:t>
            </a:r>
          </a:p>
        </p:txBody>
      </p:sp>
      <p:sp>
        <p:nvSpPr>
          <p:cNvPr id="2" name="타원 1">
            <a:extLst>
              <a:ext uri="{FF2B5EF4-FFF2-40B4-BE49-F238E27FC236}">
                <a16:creationId xmlns:a16="http://schemas.microsoft.com/office/drawing/2014/main" id="{C1A904B8-45C4-40DA-4D5D-50C1427041F3}"/>
              </a:ext>
            </a:extLst>
          </p:cNvPr>
          <p:cNvSpPr/>
          <p:nvPr userDrawn="1"/>
        </p:nvSpPr>
        <p:spPr>
          <a:xfrm>
            <a:off x="11705362" y="6381750"/>
            <a:ext cx="228886" cy="228884"/>
          </a:xfrm>
          <a:prstGeom prst="ellipse">
            <a:avLst/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3" name="Slide Number Placeholder 24">
            <a:extLst>
              <a:ext uri="{FF2B5EF4-FFF2-40B4-BE49-F238E27FC236}">
                <a16:creationId xmlns:a16="http://schemas.microsoft.com/office/drawing/2014/main" id="{E772C618-B760-A7E4-DF85-DE15B4B5A4B8}"/>
              </a:ext>
            </a:extLst>
          </p:cNvPr>
          <p:cNvSpPr txBox="1">
            <a:spLocks/>
          </p:cNvSpPr>
          <p:nvPr userDrawn="1"/>
        </p:nvSpPr>
        <p:spPr>
          <a:xfrm>
            <a:off x="11548165" y="6430968"/>
            <a:ext cx="542234" cy="121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 defTabSz="914210" rtl="0" eaLnBrk="1" latinLnBrk="1" hangingPunct="1"/>
            <a:fld id="{36C48702-E445-134E-B960-6F692773524F}" type="slidenum">
              <a:rPr lang="en-US" altLang="en-US" sz="800" kern="1200" smtClean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rPr>
              <a:pPr marL="0" algn="ctr" defTabSz="914210" rtl="0" eaLnBrk="1" latinLnBrk="1" hangingPunct="1"/>
              <a:t>‹#›</a:t>
            </a:fld>
            <a:endParaRPr lang="en-US" altLang="en-US" sz="800" kern="1200" dirty="0">
              <a:solidFill>
                <a:schemeClr val="bg1"/>
              </a:solidFill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9044F7-9663-018F-AAD2-6E1C25EC6574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2">
                    <a:lumMod val="75000"/>
                  </a:schemeClr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1573891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2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16DBB7-F4EA-448D-98E6-62DD6A0C27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503" y="1099102"/>
            <a:ext cx="9152697" cy="1249845"/>
          </a:xfrm>
        </p:spPr>
        <p:txBody>
          <a:bodyPr/>
          <a:lstStyle>
            <a:lvl1pPr marL="0" algn="l" defTabSz="914428" rtl="0" eaLnBrk="1" latinLnBrk="1" hangingPunct="1">
              <a:lnSpc>
                <a:spcPct val="80000"/>
              </a:lnSpc>
              <a:spcBef>
                <a:spcPct val="0"/>
              </a:spcBef>
              <a:buNone/>
              <a:defRPr lang="en-US" altLang="ko-KR" sz="3600" b="1" i="0" kern="1200" spc="0" dirty="0">
                <a:solidFill>
                  <a:schemeClr val="tx1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defRPr>
            </a:lvl1pPr>
          </a:lstStyle>
          <a:p>
            <a:pPr algn="l"/>
            <a:r>
              <a:rPr lang="en-US" altLang="ko-KR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F57B1F-719D-7D8E-826E-A8931440BB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99288" y="5547365"/>
            <a:ext cx="2748985" cy="17672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A9D858-FBFC-E577-2A90-14DDA4D69AE7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2">
                    <a:lumMod val="75000"/>
                  </a:schemeClr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155574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ext 3 Slide">
    <p:bg>
      <p:bgPr>
        <a:solidFill>
          <a:srgbClr val="45BF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9">
            <a:extLst>
              <a:ext uri="{FF2B5EF4-FFF2-40B4-BE49-F238E27FC236}">
                <a16:creationId xmlns:a16="http://schemas.microsoft.com/office/drawing/2014/main" id="{0580FEB3-C264-44F3-8EC7-F4297A79568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01990" y="1353591"/>
            <a:ext cx="5890010" cy="5886187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marL="0" indent="0" algn="ctr" defTabSz="914428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ko-KR" altLang="en-US" sz="1400" kern="1200" baseline="0" dirty="0">
                <a:solidFill>
                  <a:schemeClr val="tx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37CADFCE-1634-42AE-880F-4D10C5DB5F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503" y="1099102"/>
            <a:ext cx="9152697" cy="1249845"/>
          </a:xfrm>
        </p:spPr>
        <p:txBody>
          <a:bodyPr/>
          <a:lstStyle>
            <a:lvl1pPr marL="0" algn="l" defTabSz="914428" rtl="0" eaLnBrk="1" latinLnBrk="1" hangingPunct="1">
              <a:lnSpc>
                <a:spcPct val="80000"/>
              </a:lnSpc>
              <a:spcBef>
                <a:spcPct val="0"/>
              </a:spcBef>
              <a:buNone/>
              <a:defRPr lang="en-US" altLang="ko-KR" sz="3600" b="1" i="0" kern="1200" spc="0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defRPr>
            </a:lvl1pPr>
          </a:lstStyle>
          <a:p>
            <a:pPr algn="l"/>
            <a:r>
              <a:rPr lang="en-US" altLang="ko-KR" dirty="0"/>
              <a:t>Click to edit master title style</a:t>
            </a:r>
          </a:p>
        </p:txBody>
      </p:sp>
      <p:sp>
        <p:nvSpPr>
          <p:cNvPr id="3" name="타원 1">
            <a:extLst>
              <a:ext uri="{FF2B5EF4-FFF2-40B4-BE49-F238E27FC236}">
                <a16:creationId xmlns:a16="http://schemas.microsoft.com/office/drawing/2014/main" id="{ACDD4BE6-3DB7-C0D6-4048-123B8C2B85C5}"/>
              </a:ext>
            </a:extLst>
          </p:cNvPr>
          <p:cNvSpPr/>
          <p:nvPr userDrawn="1"/>
        </p:nvSpPr>
        <p:spPr>
          <a:xfrm>
            <a:off x="11705362" y="6381750"/>
            <a:ext cx="228886" cy="228884"/>
          </a:xfrm>
          <a:prstGeom prst="ellipse">
            <a:avLst/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4" name="Slide Number Placeholder 24">
            <a:extLst>
              <a:ext uri="{FF2B5EF4-FFF2-40B4-BE49-F238E27FC236}">
                <a16:creationId xmlns:a16="http://schemas.microsoft.com/office/drawing/2014/main" id="{EE0239AF-AC88-ADDC-9350-C64913092075}"/>
              </a:ext>
            </a:extLst>
          </p:cNvPr>
          <p:cNvSpPr txBox="1">
            <a:spLocks/>
          </p:cNvSpPr>
          <p:nvPr userDrawn="1"/>
        </p:nvSpPr>
        <p:spPr>
          <a:xfrm>
            <a:off x="11548165" y="6430968"/>
            <a:ext cx="542234" cy="121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 defTabSz="914210" rtl="0" eaLnBrk="1" latinLnBrk="1" hangingPunct="1"/>
            <a:fld id="{36C48702-E445-134E-B960-6F692773524F}" type="slidenum">
              <a:rPr lang="en-US" altLang="en-US" sz="800" kern="1200" smtClean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rPr>
              <a:pPr marL="0" algn="ctr" defTabSz="914210" rtl="0" eaLnBrk="1" latinLnBrk="1" hangingPunct="1"/>
              <a:t>‹#›</a:t>
            </a:fld>
            <a:endParaRPr lang="en-US" altLang="en-US" sz="800" kern="1200" dirty="0">
              <a:solidFill>
                <a:schemeClr val="bg1"/>
              </a:solidFill>
              <a:latin typeface="Montserrat" panose="00000500000000000000" pitchFamily="2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5DA9E4-55E3-9364-5276-D811F8456C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99288" y="5547365"/>
            <a:ext cx="2748985" cy="17672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6E140A-4F18-C1EA-038A-362C7BA05328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1"/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85003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ivider Slide">
    <p:bg>
      <p:bgPr>
        <a:solidFill>
          <a:srgbClr val="002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B2D5A98D-47A2-4C6E-B37F-CFC88C65BB18}"/>
              </a:ext>
            </a:extLst>
          </p:cNvPr>
          <p:cNvSpPr/>
          <p:nvPr userDrawn="1"/>
        </p:nvSpPr>
        <p:spPr>
          <a:xfrm>
            <a:off x="1" y="1263650"/>
            <a:ext cx="9550400" cy="5594350"/>
          </a:xfrm>
          <a:prstGeom prst="rect">
            <a:avLst/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2B795823-052A-4C19-9D88-EE76FD1554A1}"/>
              </a:ext>
            </a:extLst>
          </p:cNvPr>
          <p:cNvSpPr/>
          <p:nvPr userDrawn="1"/>
        </p:nvSpPr>
        <p:spPr>
          <a:xfrm>
            <a:off x="-997068" y="-824706"/>
            <a:ext cx="4443412" cy="4443412"/>
          </a:xfrm>
          <a:prstGeom prst="ellipse">
            <a:avLst/>
          </a:prstGeom>
          <a:noFill/>
          <a:ln w="6191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16" name="제목 1">
            <a:extLst>
              <a:ext uri="{FF2B5EF4-FFF2-40B4-BE49-F238E27FC236}">
                <a16:creationId xmlns:a16="http://schemas.microsoft.com/office/drawing/2014/main" id="{D3621329-841D-4F9D-8591-E3D3739DD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2486" y="3740150"/>
            <a:ext cx="4443413" cy="641350"/>
          </a:xfrm>
        </p:spPr>
        <p:txBody>
          <a:bodyPr anchor="ctr"/>
          <a:lstStyle>
            <a:lvl1pPr algn="r">
              <a:lnSpc>
                <a:spcPct val="80000"/>
              </a:lnSpc>
              <a:defRPr sz="4000" spc="0" baseline="0">
                <a:ea typeface="Noto Sans KR Regular" panose="020B0500000000000000" pitchFamily="34" charset="-127"/>
              </a:defRPr>
            </a:lvl1pPr>
          </a:lstStyle>
          <a:p>
            <a:pPr algn="l"/>
            <a:r>
              <a:rPr lang="en-US" altLang="ko-KR" dirty="0"/>
              <a:t>Click to edit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9FFDDC-9E0D-FCAD-7D24-6AEA657E55C2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1"/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329920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3.7037E-6 L -6.25E-7 0.28982 " pathEditMode="relative" rAng="0" ptsTypes="AA">
                                      <p:cBhvr>
                                        <p:cTn id="9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9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" presetClass="entr" presetSubtype="2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6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losing Slide">
    <p:bg>
      <p:bgPr>
        <a:solidFill>
          <a:srgbClr val="002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1">
            <a:extLst>
              <a:ext uri="{FF2B5EF4-FFF2-40B4-BE49-F238E27FC236}">
                <a16:creationId xmlns:a16="http://schemas.microsoft.com/office/drawing/2014/main" id="{ED281B28-1B99-496D-B37D-647F22022B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37164" y="3108325"/>
            <a:ext cx="4443413" cy="641350"/>
          </a:xfrm>
        </p:spPr>
        <p:txBody>
          <a:bodyPr/>
          <a:lstStyle>
            <a:lvl1pPr algn="r">
              <a:lnSpc>
                <a:spcPct val="80000"/>
              </a:lnSpc>
              <a:defRPr sz="6000" b="1" i="0" baseline="0">
                <a:solidFill>
                  <a:schemeClr val="bg1"/>
                </a:solidFill>
                <a:latin typeface="Montserrat" pitchFamily="2" charset="77"/>
                <a:ea typeface="Noto Sans KR Regular" panose="020B0500000000000000" pitchFamily="34" charset="-127"/>
              </a:defRPr>
            </a:lvl1pPr>
          </a:lstStyle>
          <a:p>
            <a:pPr algn="l"/>
            <a:r>
              <a:rPr lang="en-US" altLang="ko-KR" dirty="0"/>
              <a:t>Thank You</a:t>
            </a:r>
          </a:p>
        </p:txBody>
      </p:sp>
      <p:sp>
        <p:nvSpPr>
          <p:cNvPr id="2" name="Block Arc 1">
            <a:extLst>
              <a:ext uri="{FF2B5EF4-FFF2-40B4-BE49-F238E27FC236}">
                <a16:creationId xmlns:a16="http://schemas.microsoft.com/office/drawing/2014/main" id="{8E50D633-36D4-43D0-0A32-00BB44E6837B}"/>
              </a:ext>
            </a:extLst>
          </p:cNvPr>
          <p:cNvSpPr/>
          <p:nvPr userDrawn="1"/>
        </p:nvSpPr>
        <p:spPr>
          <a:xfrm rot="15693354">
            <a:off x="335420" y="367547"/>
            <a:ext cx="6048730" cy="5895255"/>
          </a:xfrm>
          <a:prstGeom prst="blockArc">
            <a:avLst>
              <a:gd name="adj1" fmla="val 6519822"/>
              <a:gd name="adj2" fmla="val 0"/>
              <a:gd name="adj3" fmla="val 25000"/>
            </a:avLst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그림 개체 틀 9">
            <a:extLst>
              <a:ext uri="{FF2B5EF4-FFF2-40B4-BE49-F238E27FC236}">
                <a16:creationId xmlns:a16="http://schemas.microsoft.com/office/drawing/2014/main" id="{46D8EB71-4877-7451-29FD-DE9D99C5C6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626" y="487239"/>
            <a:ext cx="5637822" cy="5634162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>
            <a:outerShdw blurRad="317500" dist="38100" dir="2700000" algn="tl" rotWithShape="0">
              <a:prstClr val="black">
                <a:alpha val="12000"/>
              </a:prstClr>
            </a:outerShdw>
          </a:effectLst>
        </p:spPr>
        <p:txBody>
          <a:bodyPr anchor="ctr">
            <a:normAutofit/>
          </a:bodyPr>
          <a:lstStyle>
            <a:lvl1pPr marL="0" indent="0" algn="ctr" defTabSz="914428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ko-KR" altLang="en-US" sz="1400" kern="1200" baseline="0" dirty="0">
                <a:solidFill>
                  <a:schemeClr val="tx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E004A3-56DB-E8A8-35A5-FEF1CADA548F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1"/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104790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mph" presetSubtype="0" accel="50000" decel="50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8" dur="750" fill="hold"/>
                                        <p:tgtEl>
                                          <p:spTgt spid="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2" grpId="1" animBg="1"/>
      <p:bldP spid="3" grpId="0" animBg="1"/>
      <p:bldP spid="3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>
            <a:extLst>
              <a:ext uri="{FF2B5EF4-FFF2-40B4-BE49-F238E27FC236}">
                <a16:creationId xmlns:a16="http://schemas.microsoft.com/office/drawing/2014/main" id="{558CA4AA-90A7-40A1-B23A-B2CB0281A853}"/>
              </a:ext>
            </a:extLst>
          </p:cNvPr>
          <p:cNvSpPr/>
          <p:nvPr userDrawn="1"/>
        </p:nvSpPr>
        <p:spPr>
          <a:xfrm>
            <a:off x="11705362" y="6381750"/>
            <a:ext cx="228886" cy="228884"/>
          </a:xfrm>
          <a:prstGeom prst="ellipse">
            <a:avLst/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51097187-CBCA-470E-B1FA-03E9956A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652" y="809542"/>
            <a:ext cx="9152697" cy="1249845"/>
          </a:xfrm>
          <a:prstGeom prst="rect">
            <a:avLst/>
          </a:prstGeom>
          <a:effectLst/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Your title here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670C689D-7552-4A5F-B2EE-1F0AC94B7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9651" y="2377440"/>
            <a:ext cx="9152698" cy="3429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altLang="ko-KR" dirty="0"/>
              <a:t>Write here subtitle</a:t>
            </a:r>
          </a:p>
          <a:p>
            <a:pPr lvl="1"/>
            <a:r>
              <a:rPr lang="en-US" altLang="ko-KR" dirty="0"/>
              <a:t>Write here subtitle</a:t>
            </a:r>
          </a:p>
          <a:p>
            <a:pPr lvl="1"/>
            <a:r>
              <a:rPr lang="en-US" altLang="ko-KR" dirty="0"/>
              <a:t>Write here subtitle</a:t>
            </a:r>
          </a:p>
          <a:p>
            <a:pPr lvl="2"/>
            <a:endParaRPr lang="en-US" altLang="ko-KR" dirty="0"/>
          </a:p>
        </p:txBody>
      </p:sp>
      <p:sp>
        <p:nvSpPr>
          <p:cNvPr id="10" name="Slide Number Placeholder 24">
            <a:extLst>
              <a:ext uri="{FF2B5EF4-FFF2-40B4-BE49-F238E27FC236}">
                <a16:creationId xmlns:a16="http://schemas.microsoft.com/office/drawing/2014/main" id="{E43ACDDD-6B28-41DD-A478-41D3B04287DA}"/>
              </a:ext>
            </a:extLst>
          </p:cNvPr>
          <p:cNvSpPr txBox="1">
            <a:spLocks/>
          </p:cNvSpPr>
          <p:nvPr userDrawn="1"/>
        </p:nvSpPr>
        <p:spPr>
          <a:xfrm>
            <a:off x="11548165" y="6430968"/>
            <a:ext cx="542234" cy="121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 defTabSz="914210" rtl="0" eaLnBrk="1" latinLnBrk="1" hangingPunct="1"/>
            <a:fld id="{36C48702-E445-134E-B960-6F692773524F}" type="slidenum">
              <a:rPr lang="en-US" altLang="en-US" sz="800" kern="1200" smtClean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rPr>
              <a:pPr marL="0" algn="ctr" defTabSz="914210" rtl="0" eaLnBrk="1" latinLnBrk="1" hangingPunct="1"/>
              <a:t>‹#›</a:t>
            </a:fld>
            <a:endParaRPr lang="en-US" altLang="en-US" sz="800" kern="1200" dirty="0">
              <a:solidFill>
                <a:schemeClr val="bg1"/>
              </a:solidFill>
              <a:latin typeface="Montserrat" panose="00000500000000000000" pitchFamily="2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649732-DED2-EB5E-873C-B13CD9E2994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99288" y="5547365"/>
            <a:ext cx="2748985" cy="17672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E625E0D-0D95-902F-8871-7382675CE716}"/>
              </a:ext>
            </a:extLst>
          </p:cNvPr>
          <p:cNvSpPr txBox="1"/>
          <p:nvPr userDrawn="1"/>
        </p:nvSpPr>
        <p:spPr>
          <a:xfrm>
            <a:off x="10134549" y="255238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solidFill>
                  <a:schemeClr val="bg1"/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324947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4" r:id="rId2"/>
    <p:sldLayoutId id="2147483660" r:id="rId3"/>
    <p:sldLayoutId id="2147483690" r:id="rId4"/>
    <p:sldLayoutId id="2147483696" r:id="rId5"/>
    <p:sldLayoutId id="2147483697" r:id="rId6"/>
    <p:sldLayoutId id="2147483695" r:id="rId7"/>
    <p:sldLayoutId id="2147483687" r:id="rId8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  <p:txStyles>
    <p:titleStyle>
      <a:lvl1pPr marL="0" algn="l" defTabSz="914428" rtl="0" eaLnBrk="1" latinLnBrk="1" hangingPunct="1">
        <a:lnSpc>
          <a:spcPct val="80000"/>
        </a:lnSpc>
        <a:spcBef>
          <a:spcPct val="0"/>
        </a:spcBef>
        <a:buNone/>
        <a:defRPr lang="en-US" sz="3600" b="1" i="0" kern="1200" spc="-150" dirty="0">
          <a:solidFill>
            <a:schemeClr val="bg1"/>
          </a:solidFill>
          <a:latin typeface="Montserrat" pitchFamily="2" charset="77"/>
          <a:ea typeface="+mj-ea"/>
          <a:cs typeface="+mj-cs"/>
        </a:defRPr>
      </a:lvl1pPr>
    </p:titleStyle>
    <p:bodyStyle>
      <a:lvl1pPr marL="0" indent="0" algn="l" defTabSz="914428" rtl="0" eaLnBrk="1" latinLnBrk="1" hangingPunct="1">
        <a:lnSpc>
          <a:spcPct val="80000"/>
        </a:lnSpc>
        <a:spcBef>
          <a:spcPct val="0"/>
        </a:spcBef>
        <a:buFont typeface="Arial" panose="020B0604020202020204" pitchFamily="34" charset="0"/>
        <a:buNone/>
        <a:defRPr lang="en-US" altLang="ko-KR" sz="2800" kern="1200" spc="0" dirty="0" smtClean="0">
          <a:solidFill>
            <a:schemeClr val="bg1"/>
          </a:solidFill>
          <a:latin typeface="Montserrat" panose="00000500000000000000" pitchFamily="2" charset="0"/>
          <a:ea typeface="Noto Sans KR Regular" panose="020B0500000000000000" pitchFamily="34" charset="-127"/>
          <a:cs typeface="+mj-cs"/>
        </a:defRPr>
      </a:lvl1pPr>
      <a:lvl2pPr marL="0" indent="0" algn="l" defTabSz="914428" rtl="0" eaLnBrk="1" latinLnBrk="1" hangingPunct="1">
        <a:lnSpc>
          <a:spcPct val="80000"/>
        </a:lnSpc>
        <a:spcBef>
          <a:spcPct val="0"/>
        </a:spcBef>
        <a:buFont typeface="Arial" panose="020B0604020202020204" pitchFamily="34" charset="0"/>
        <a:buNone/>
        <a:defRPr lang="en-US" altLang="ko-KR" sz="2000" kern="1200" spc="0" dirty="0" smtClean="0">
          <a:solidFill>
            <a:schemeClr val="bg1"/>
          </a:solidFill>
          <a:latin typeface="Montserrat" panose="00000500000000000000" pitchFamily="2" charset="0"/>
          <a:ea typeface="Noto Sans KR Regular" panose="020B0500000000000000" pitchFamily="34" charset="-127"/>
          <a:cs typeface="+mj-cs"/>
        </a:defRPr>
      </a:lvl2pPr>
      <a:lvl3pPr marL="0" indent="0" algn="l" defTabSz="914428" rtl="0" eaLnBrk="1" latinLnBrk="1" hangingPunct="1">
        <a:lnSpc>
          <a:spcPct val="80000"/>
        </a:lnSpc>
        <a:spcBef>
          <a:spcPct val="0"/>
        </a:spcBef>
        <a:buFont typeface="Arial" panose="020B0604020202020204" pitchFamily="34" charset="0"/>
        <a:buNone/>
        <a:defRPr lang="en-US" altLang="ko-KR" sz="1800" kern="1200" spc="0" dirty="0" smtClean="0">
          <a:solidFill>
            <a:schemeClr val="bg1"/>
          </a:solidFill>
          <a:latin typeface="Montserrat Light" panose="00000400000000000000" pitchFamily="2" charset="0"/>
          <a:ea typeface="Noto Sans KR Regular" panose="020B0500000000000000" pitchFamily="34" charset="-127"/>
          <a:cs typeface="+mj-cs"/>
        </a:defRPr>
      </a:lvl3pPr>
      <a:lvl4pPr marL="0" indent="0" algn="l" defTabSz="914428" rtl="0" eaLnBrk="1" latinLnBrk="1" hangingPunct="1">
        <a:lnSpc>
          <a:spcPct val="80000"/>
        </a:lnSpc>
        <a:spcBef>
          <a:spcPct val="0"/>
        </a:spcBef>
        <a:buFont typeface="Arial" panose="020B0604020202020204" pitchFamily="34" charset="0"/>
        <a:buNone/>
        <a:defRPr lang="en-US" altLang="ko-KR" sz="2800" kern="1200" spc="0" dirty="0" smtClean="0">
          <a:solidFill>
            <a:schemeClr val="bg1"/>
          </a:solidFill>
          <a:latin typeface="Montserrat" panose="00000500000000000000" pitchFamily="2" charset="0"/>
          <a:ea typeface="Noto Sans KR Regular" panose="020B0500000000000000" pitchFamily="34" charset="-127"/>
          <a:cs typeface="+mj-cs"/>
        </a:defRPr>
      </a:lvl4pPr>
      <a:lvl5pPr marL="0" indent="0" algn="l" defTabSz="914428" rtl="0" eaLnBrk="1" latinLnBrk="1" hangingPunct="1">
        <a:lnSpc>
          <a:spcPct val="80000"/>
        </a:lnSpc>
        <a:spcBef>
          <a:spcPct val="0"/>
        </a:spcBef>
        <a:buFont typeface="Arial" panose="020B0604020202020204" pitchFamily="34" charset="0"/>
        <a:buNone/>
        <a:defRPr lang="en-US" altLang="ko-KR" sz="2000" kern="1200" spc="0" dirty="0">
          <a:solidFill>
            <a:schemeClr val="bg1"/>
          </a:solidFill>
          <a:latin typeface="Montserrat" panose="00000500000000000000" pitchFamily="2" charset="0"/>
          <a:ea typeface="Noto Sans KR Regular" panose="020B0500000000000000" pitchFamily="34" charset="-127"/>
          <a:cs typeface="+mj-cs"/>
        </a:defRPr>
      </a:lvl5pPr>
      <a:lvl6pPr marL="2514678" indent="-228607" algn="l" defTabSz="914428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92" indent="-228607" algn="l" defTabSz="914428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06" indent="-228607" algn="l" defTabSz="914428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20" indent="-228607" algn="l" defTabSz="914428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4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8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42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56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71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85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99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13" algn="l" defTabSz="914428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47354991-DBD2-42EB-96E4-A3F6F5471D1D}"/>
              </a:ext>
            </a:extLst>
          </p:cNvPr>
          <p:cNvSpPr txBox="1">
            <a:spLocks/>
          </p:cNvSpPr>
          <p:nvPr/>
        </p:nvSpPr>
        <p:spPr>
          <a:xfrm>
            <a:off x="963959" y="3234363"/>
            <a:ext cx="4099012" cy="1573213"/>
          </a:xfrm>
          <a:prstGeom prst="rect">
            <a:avLst/>
          </a:prstGeom>
          <a:effectLst/>
        </p:spPr>
        <p:txBody>
          <a:bodyPr vert="horz" lIns="0" tIns="0" rIns="0" bIns="0" rtlCol="0" anchor="t" anchorCtr="0">
            <a:noAutofit/>
          </a:bodyPr>
          <a:lstStyle>
            <a:lvl1pPr algn="l" defTabSz="914428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200" b="1" spc="0" dirty="0">
                <a:solidFill>
                  <a:srgbClr val="45BFBE"/>
                </a:solidFill>
                <a:latin typeface="Montserrat" pitchFamily="2" charset="77"/>
              </a:rPr>
              <a:t>Title Here</a:t>
            </a:r>
            <a:endParaRPr lang="en-US" sz="1400" b="1" spc="0" dirty="0">
              <a:solidFill>
                <a:srgbClr val="45BFBE"/>
              </a:solidFill>
              <a:latin typeface="Montserrat" pitchFamily="2" charset="77"/>
            </a:endParaRPr>
          </a:p>
          <a:p>
            <a:pPr>
              <a:lnSpc>
                <a:spcPct val="100000"/>
              </a:lnSpc>
            </a:pPr>
            <a:endParaRPr lang="en-US" sz="1400" b="1" spc="0" dirty="0">
              <a:solidFill>
                <a:srgbClr val="45BFBE"/>
              </a:solidFill>
              <a:latin typeface="Montserrat" pitchFamily="2" charset="77"/>
            </a:endParaRPr>
          </a:p>
          <a:p>
            <a:pPr>
              <a:lnSpc>
                <a:spcPct val="100000"/>
              </a:lnSpc>
            </a:pPr>
            <a:r>
              <a:rPr lang="en-US" sz="2400" spc="0" dirty="0">
                <a:solidFill>
                  <a:srgbClr val="45BFBE"/>
                </a:solidFill>
              </a:rPr>
              <a:t>Sub-title Here</a:t>
            </a:r>
          </a:p>
          <a:p>
            <a:pPr>
              <a:lnSpc>
                <a:spcPct val="100000"/>
              </a:lnSpc>
            </a:pPr>
            <a:endParaRPr lang="en-US" sz="2400" spc="0" dirty="0">
              <a:solidFill>
                <a:srgbClr val="45BFBE"/>
              </a:solidFill>
            </a:endParaRPr>
          </a:p>
          <a:p>
            <a:pPr>
              <a:lnSpc>
                <a:spcPct val="100000"/>
              </a:lnSpc>
            </a:pPr>
            <a:endParaRPr lang="en-US" sz="1800" spc="0" dirty="0">
              <a:solidFill>
                <a:srgbClr val="45BFBE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800" spc="0" dirty="0">
                <a:solidFill>
                  <a:schemeClr val="bg1"/>
                </a:solidFill>
              </a:rPr>
              <a:t>Date Here</a:t>
            </a:r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3D0C603-EC17-8D83-EFA5-41DCD6310A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A1D912F-66AB-1625-F176-9614BB33B524}"/>
              </a:ext>
            </a:extLst>
          </p:cNvPr>
          <p:cNvSpPr txBox="1"/>
          <p:nvPr/>
        </p:nvSpPr>
        <p:spPr>
          <a:xfrm>
            <a:off x="838200" y="1346200"/>
            <a:ext cx="407836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>
                <a:solidFill>
                  <a:schemeClr val="bg1"/>
                </a:solidFill>
                <a:latin typeface="SignPainter-HouseScript" panose="02000006070000020004" pitchFamily="2" charset="0"/>
              </a:rPr>
              <a:t>Client Logo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63BBD1B6-96B7-B749-496D-FCF4D512E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99288" y="5547365"/>
            <a:ext cx="2748985" cy="176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66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6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6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6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6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4F39B-D415-9861-A8C8-B95B8B9D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pc="0"/>
              <a:t>Table of Contents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5CE2585-0669-7CD1-8F56-986F23D5E63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0B7B4-33D8-0505-4FB9-C3BBDC323AE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8184881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DA592F-B1F7-FF8C-5420-7F530FEA6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pc="0"/>
              <a:t>Heading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964991-2A7C-8795-ABD2-87371BD979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226967712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AB522278-2155-4793-8934-0AB70F06F806}"/>
              </a:ext>
            </a:extLst>
          </p:cNvPr>
          <p:cNvSpPr txBox="1"/>
          <p:nvPr/>
        </p:nvSpPr>
        <p:spPr>
          <a:xfrm>
            <a:off x="4927600" y="2082800"/>
            <a:ext cx="6409450" cy="41930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Lorem ipsum dolor sit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amet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consectetur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adipiscing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elit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Nunc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nunc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arcu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aliquet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at nisi sed,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tristique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sollicitudin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lectus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congue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turpis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convallis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turpis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ullamcorper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sollicitudin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Fusce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massa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risus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luctus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nunc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sit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amet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iaculis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sodales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nulla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Etiam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tempor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ligula non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mattis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rhoncus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Lorem ipsum dolor sit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amet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consectetur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adipiscing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elit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Fusce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non ex sed magna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sollicitudin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ullamcorper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eu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at ipsum,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dignissim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sed libero id,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mattis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rutrum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enim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Aliquam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erat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volutpat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</a:t>
            </a:r>
          </a:p>
          <a:p>
            <a:pPr>
              <a:lnSpc>
                <a:spcPct val="120000"/>
              </a:lnSpc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endParaRPr lang="en-US" altLang="ko-KR" sz="1200" dirty="0">
              <a:solidFill>
                <a:srgbClr val="002A5C"/>
              </a:solidFill>
              <a:latin typeface="Montserrat" pitchFamily="2" charset="77"/>
            </a:endParaRPr>
          </a:p>
          <a:p>
            <a:pPr>
              <a:lnSpc>
                <a:spcPct val="120000"/>
              </a:lnSpc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velit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nulla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egestas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elit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id,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suscipit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vehicula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nisl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Cras 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varius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leo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Ut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quis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justo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eu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risus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sagittis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feugiat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Class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aptent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taciti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sociosqu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ad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litora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torquent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per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conubia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nostra, per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inceptos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himenaeos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Vestibulum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quis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imperdiet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diam, 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iaculis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odio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Nulla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vel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metus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sollicitudin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vestibulum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quam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suscipit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pulvinar dui.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Pellentesque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in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dapibus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est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sagittis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lacus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</a:t>
            </a:r>
          </a:p>
          <a:p>
            <a:pPr>
              <a:lnSpc>
                <a:spcPct val="120000"/>
              </a:lnSpc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endParaRPr lang="en-US" altLang="ko-KR" sz="1200" dirty="0">
              <a:solidFill>
                <a:srgbClr val="002A5C"/>
              </a:solidFill>
              <a:latin typeface="Montserrat" pitchFamily="2" charset="77"/>
            </a:endParaRPr>
          </a:p>
          <a:p>
            <a:pPr>
              <a:lnSpc>
                <a:spcPct val="120000"/>
              </a:lnSpc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Sed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sed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enim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rhoncus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sodales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felis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in,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consequat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dolor. Donec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ullamcorper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justo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in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lacus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sagittis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egestas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Phasellus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rutrum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lorem sed ligula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euismod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fermentum.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Fusce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consectetur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lorem id dui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aliquet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ac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elementum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erat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dictum. Nam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vulputate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in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sem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a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facilisis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. Vestibulum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condimentum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facilisis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orci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, vel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feugiat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elit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</a:t>
            </a:r>
            <a:r>
              <a:rPr lang="en-US" altLang="ko-KR" sz="1200" dirty="0" err="1">
                <a:solidFill>
                  <a:srgbClr val="002A5C"/>
                </a:solidFill>
                <a:latin typeface="Montserrat" pitchFamily="2" charset="77"/>
              </a:rPr>
              <a:t>mollis</a:t>
            </a:r>
            <a:r>
              <a:rPr lang="en-US" altLang="ko-KR" sz="1200" dirty="0">
                <a:solidFill>
                  <a:srgbClr val="002A5C"/>
                </a:solidFill>
                <a:latin typeface="Montserrat" pitchFamily="2" charset="77"/>
              </a:rPr>
              <a:t> a. 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3D83C56-224C-4687-A4B6-2CA43A639140}"/>
              </a:ext>
            </a:extLst>
          </p:cNvPr>
          <p:cNvSpPr/>
          <p:nvPr/>
        </p:nvSpPr>
        <p:spPr>
          <a:xfrm>
            <a:off x="-1" y="2082800"/>
            <a:ext cx="4439921" cy="4145279"/>
          </a:xfrm>
          <a:prstGeom prst="rect">
            <a:avLst/>
          </a:prstGeom>
          <a:solidFill>
            <a:srgbClr val="002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 KR Regular" panose="020B0500000000000000" pitchFamily="34" charset="-127"/>
              <a:ea typeface="Noto Sans KR Regular" panose="020B0500000000000000" pitchFamily="34" charset="-127"/>
              <a:cs typeface="+mn-cs"/>
            </a:endParaRPr>
          </a:p>
        </p:txBody>
      </p:sp>
      <p:sp>
        <p:nvSpPr>
          <p:cNvPr id="5" name="제목 4">
            <a:extLst>
              <a:ext uri="{FF2B5EF4-FFF2-40B4-BE49-F238E27FC236}">
                <a16:creationId xmlns:a16="http://schemas.microsoft.com/office/drawing/2014/main" id="{018C0DA2-CDFA-4732-BD02-BC2420C6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03" y="1099103"/>
            <a:ext cx="9152697" cy="602698"/>
          </a:xfrm>
        </p:spPr>
        <p:txBody>
          <a:bodyPr/>
          <a:lstStyle/>
          <a:p>
            <a:r>
              <a:rPr lang="en-US" altLang="ko-KR" dirty="0"/>
              <a:t>Heading Here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065F6-12D7-40DF-9AA7-6E3DBD71F41F}"/>
              </a:ext>
            </a:extLst>
          </p:cNvPr>
          <p:cNvSpPr txBox="1"/>
          <p:nvPr/>
        </p:nvSpPr>
        <p:spPr>
          <a:xfrm>
            <a:off x="816803" y="3283309"/>
            <a:ext cx="3088447" cy="2326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28">
              <a:lnSpc>
                <a:spcPct val="90000"/>
              </a:lnSpc>
              <a:spcBef>
                <a:spcPct val="0"/>
              </a:spcBef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Lorem ipsum dolor sit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amet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,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consectetur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adipiscin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lectus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. </a:t>
            </a:r>
          </a:p>
          <a:p>
            <a:pPr defTabSz="914428">
              <a:lnSpc>
                <a:spcPct val="90000"/>
              </a:lnSpc>
              <a:spcBef>
                <a:spcPct val="0"/>
              </a:spcBef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Nunc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nunc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arcu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,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tristique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sollicitudin</a:t>
            </a:r>
            <a:r>
              <a:rPr lang="en-US" altLang="ko-KR" sz="2400" dirty="0">
                <a:solidFill>
                  <a:schemeClr val="bg1"/>
                </a:solidFill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rPr>
              <a:t>. 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7BF937CF-7161-4EF6-90CC-9A70FE582978}"/>
              </a:ext>
            </a:extLst>
          </p:cNvPr>
          <p:cNvGrpSpPr/>
          <p:nvPr/>
        </p:nvGrpSpPr>
        <p:grpSpPr>
          <a:xfrm>
            <a:off x="816803" y="2609022"/>
            <a:ext cx="542050" cy="542050"/>
            <a:chOff x="816803" y="2609022"/>
            <a:chExt cx="542050" cy="542050"/>
          </a:xfrm>
        </p:grpSpPr>
        <p:sp>
          <p:nvSpPr>
            <p:cNvPr id="6" name="타원 5">
              <a:extLst>
                <a:ext uri="{FF2B5EF4-FFF2-40B4-BE49-F238E27FC236}">
                  <a16:creationId xmlns:a16="http://schemas.microsoft.com/office/drawing/2014/main" id="{C4917F56-2403-4A75-BA27-297391161138}"/>
                </a:ext>
              </a:extLst>
            </p:cNvPr>
            <p:cNvSpPr/>
            <p:nvPr/>
          </p:nvSpPr>
          <p:spPr>
            <a:xfrm>
              <a:off x="816803" y="2609022"/>
              <a:ext cx="542050" cy="542050"/>
            </a:xfrm>
            <a:prstGeom prst="ellipse">
              <a:avLst/>
            </a:prstGeom>
            <a:solidFill>
              <a:srgbClr val="45BF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4654EEFA-6DEF-41A4-BEC4-F23E37963F55}"/>
                </a:ext>
              </a:extLst>
            </p:cNvPr>
            <p:cNvSpPr/>
            <p:nvPr/>
          </p:nvSpPr>
          <p:spPr>
            <a:xfrm>
              <a:off x="977767" y="2720360"/>
              <a:ext cx="220122" cy="319373"/>
            </a:xfrm>
            <a:custGeom>
              <a:avLst/>
              <a:gdLst>
                <a:gd name="connsiteX0" fmla="*/ 220123 w 220122"/>
                <a:gd name="connsiteY0" fmla="*/ 110109 h 319373"/>
                <a:gd name="connsiteX1" fmla="*/ 110014 w 220122"/>
                <a:gd name="connsiteY1" fmla="*/ 0 h 319373"/>
                <a:gd name="connsiteX2" fmla="*/ 0 w 220122"/>
                <a:gd name="connsiteY2" fmla="*/ 110109 h 319373"/>
                <a:gd name="connsiteX3" fmla="*/ 43625 w 220122"/>
                <a:gd name="connsiteY3" fmla="*/ 197739 h 319373"/>
                <a:gd name="connsiteX4" fmla="*/ 43625 w 220122"/>
                <a:gd name="connsiteY4" fmla="*/ 197739 h 319373"/>
                <a:gd name="connsiteX5" fmla="*/ 45148 w 220122"/>
                <a:gd name="connsiteY5" fmla="*/ 198882 h 319373"/>
                <a:gd name="connsiteX6" fmla="*/ 45339 w 220122"/>
                <a:gd name="connsiteY6" fmla="*/ 198977 h 319373"/>
                <a:gd name="connsiteX7" fmla="*/ 66104 w 220122"/>
                <a:gd name="connsiteY7" fmla="*/ 242126 h 319373"/>
                <a:gd name="connsiteX8" fmla="*/ 66104 w 220122"/>
                <a:gd name="connsiteY8" fmla="*/ 319373 h 319373"/>
                <a:gd name="connsiteX9" fmla="*/ 154210 w 220122"/>
                <a:gd name="connsiteY9" fmla="*/ 319373 h 319373"/>
                <a:gd name="connsiteX10" fmla="*/ 154210 w 220122"/>
                <a:gd name="connsiteY10" fmla="*/ 242126 h 319373"/>
                <a:gd name="connsiteX11" fmla="*/ 176213 w 220122"/>
                <a:gd name="connsiteY11" fmla="*/ 198025 h 319373"/>
                <a:gd name="connsiteX12" fmla="*/ 176213 w 220122"/>
                <a:gd name="connsiteY12" fmla="*/ 198025 h 319373"/>
                <a:gd name="connsiteX13" fmla="*/ 220123 w 220122"/>
                <a:gd name="connsiteY13" fmla="*/ 110109 h 319373"/>
                <a:gd name="connsiteX14" fmla="*/ 77057 w 220122"/>
                <a:gd name="connsiteY14" fmla="*/ 308420 h 319373"/>
                <a:gd name="connsiteX15" fmla="*/ 77057 w 220122"/>
                <a:gd name="connsiteY15" fmla="*/ 275177 h 319373"/>
                <a:gd name="connsiteX16" fmla="*/ 143066 w 220122"/>
                <a:gd name="connsiteY16" fmla="*/ 275177 h 319373"/>
                <a:gd name="connsiteX17" fmla="*/ 143066 w 220122"/>
                <a:gd name="connsiteY17" fmla="*/ 308420 h 319373"/>
                <a:gd name="connsiteX18" fmla="*/ 77057 w 220122"/>
                <a:gd name="connsiteY18" fmla="*/ 308420 h 319373"/>
                <a:gd name="connsiteX19" fmla="*/ 110014 w 220122"/>
                <a:gd name="connsiteY19" fmla="*/ 121158 h 319373"/>
                <a:gd name="connsiteX20" fmla="*/ 98965 w 220122"/>
                <a:gd name="connsiteY20" fmla="*/ 110204 h 319373"/>
                <a:gd name="connsiteX21" fmla="*/ 110014 w 220122"/>
                <a:gd name="connsiteY21" fmla="*/ 99155 h 319373"/>
                <a:gd name="connsiteX22" fmla="*/ 121063 w 220122"/>
                <a:gd name="connsiteY22" fmla="*/ 110204 h 319373"/>
                <a:gd name="connsiteX23" fmla="*/ 110014 w 220122"/>
                <a:gd name="connsiteY23" fmla="*/ 121158 h 319373"/>
                <a:gd name="connsiteX24" fmla="*/ 169450 w 220122"/>
                <a:gd name="connsiteY24" fmla="*/ 189262 h 319373"/>
                <a:gd name="connsiteX25" fmla="*/ 168974 w 220122"/>
                <a:gd name="connsiteY25" fmla="*/ 189643 h 319373"/>
                <a:gd name="connsiteX26" fmla="*/ 142970 w 220122"/>
                <a:gd name="connsiteY26" fmla="*/ 242221 h 319373"/>
                <a:gd name="connsiteX27" fmla="*/ 142970 w 220122"/>
                <a:gd name="connsiteY27" fmla="*/ 264224 h 319373"/>
                <a:gd name="connsiteX28" fmla="*/ 115443 w 220122"/>
                <a:gd name="connsiteY28" fmla="*/ 264224 h 319373"/>
                <a:gd name="connsiteX29" fmla="*/ 115443 w 220122"/>
                <a:gd name="connsiteY29" fmla="*/ 131350 h 319373"/>
                <a:gd name="connsiteX30" fmla="*/ 131921 w 220122"/>
                <a:gd name="connsiteY30" fmla="*/ 110109 h 319373"/>
                <a:gd name="connsiteX31" fmla="*/ 109919 w 220122"/>
                <a:gd name="connsiteY31" fmla="*/ 88106 h 319373"/>
                <a:gd name="connsiteX32" fmla="*/ 87916 w 220122"/>
                <a:gd name="connsiteY32" fmla="*/ 110109 h 319373"/>
                <a:gd name="connsiteX33" fmla="*/ 104394 w 220122"/>
                <a:gd name="connsiteY33" fmla="*/ 131350 h 319373"/>
                <a:gd name="connsiteX34" fmla="*/ 104394 w 220122"/>
                <a:gd name="connsiteY34" fmla="*/ 264224 h 319373"/>
                <a:gd name="connsiteX35" fmla="*/ 77057 w 220122"/>
                <a:gd name="connsiteY35" fmla="*/ 264224 h 319373"/>
                <a:gd name="connsiteX36" fmla="*/ 77057 w 220122"/>
                <a:gd name="connsiteY36" fmla="*/ 242221 h 319373"/>
                <a:gd name="connsiteX37" fmla="*/ 52197 w 220122"/>
                <a:gd name="connsiteY37" fmla="*/ 190500 h 319373"/>
                <a:gd name="connsiteX38" fmla="*/ 51911 w 220122"/>
                <a:gd name="connsiteY38" fmla="*/ 190310 h 319373"/>
                <a:gd name="connsiteX39" fmla="*/ 50864 w 220122"/>
                <a:gd name="connsiteY39" fmla="*/ 189548 h 319373"/>
                <a:gd name="connsiteX40" fmla="*/ 50292 w 220122"/>
                <a:gd name="connsiteY40" fmla="*/ 189071 h 319373"/>
                <a:gd name="connsiteX41" fmla="*/ 11049 w 220122"/>
                <a:gd name="connsiteY41" fmla="*/ 110204 h 319373"/>
                <a:gd name="connsiteX42" fmla="*/ 110109 w 220122"/>
                <a:gd name="connsiteY42" fmla="*/ 11144 h 319373"/>
                <a:gd name="connsiteX43" fmla="*/ 209169 w 220122"/>
                <a:gd name="connsiteY43" fmla="*/ 110204 h 319373"/>
                <a:gd name="connsiteX44" fmla="*/ 169450 w 220122"/>
                <a:gd name="connsiteY44" fmla="*/ 189262 h 31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20122" h="319373">
                  <a:moveTo>
                    <a:pt x="220123" y="110109"/>
                  </a:moveTo>
                  <a:cubicBezTo>
                    <a:pt x="220123" y="49340"/>
                    <a:pt x="170879" y="0"/>
                    <a:pt x="110014" y="0"/>
                  </a:cubicBezTo>
                  <a:cubicBezTo>
                    <a:pt x="49244" y="95"/>
                    <a:pt x="0" y="49340"/>
                    <a:pt x="0" y="110109"/>
                  </a:cubicBezTo>
                  <a:cubicBezTo>
                    <a:pt x="0" y="145923"/>
                    <a:pt x="17145" y="177641"/>
                    <a:pt x="43625" y="197739"/>
                  </a:cubicBezTo>
                  <a:lnTo>
                    <a:pt x="43625" y="197739"/>
                  </a:lnTo>
                  <a:cubicBezTo>
                    <a:pt x="44101" y="198120"/>
                    <a:pt x="44672" y="198501"/>
                    <a:pt x="45148" y="198882"/>
                  </a:cubicBezTo>
                  <a:cubicBezTo>
                    <a:pt x="45244" y="198882"/>
                    <a:pt x="45244" y="198977"/>
                    <a:pt x="45339" y="198977"/>
                  </a:cubicBezTo>
                  <a:cubicBezTo>
                    <a:pt x="53816" y="205740"/>
                    <a:pt x="66104" y="221361"/>
                    <a:pt x="66104" y="242126"/>
                  </a:cubicBezTo>
                  <a:lnTo>
                    <a:pt x="66104" y="319373"/>
                  </a:lnTo>
                  <a:lnTo>
                    <a:pt x="154210" y="319373"/>
                  </a:lnTo>
                  <a:lnTo>
                    <a:pt x="154210" y="242126"/>
                  </a:lnTo>
                  <a:cubicBezTo>
                    <a:pt x="154210" y="220123"/>
                    <a:pt x="166878" y="204311"/>
                    <a:pt x="176213" y="198025"/>
                  </a:cubicBezTo>
                  <a:lnTo>
                    <a:pt x="176213" y="198025"/>
                  </a:lnTo>
                  <a:cubicBezTo>
                    <a:pt x="202787" y="178022"/>
                    <a:pt x="220123" y="146114"/>
                    <a:pt x="220123" y="110109"/>
                  </a:cubicBezTo>
                  <a:close/>
                  <a:moveTo>
                    <a:pt x="77057" y="308420"/>
                  </a:moveTo>
                  <a:lnTo>
                    <a:pt x="77057" y="275177"/>
                  </a:lnTo>
                  <a:lnTo>
                    <a:pt x="143066" y="275177"/>
                  </a:lnTo>
                  <a:lnTo>
                    <a:pt x="143066" y="308420"/>
                  </a:lnTo>
                  <a:lnTo>
                    <a:pt x="77057" y="308420"/>
                  </a:lnTo>
                  <a:close/>
                  <a:moveTo>
                    <a:pt x="110014" y="121158"/>
                  </a:moveTo>
                  <a:cubicBezTo>
                    <a:pt x="103918" y="121158"/>
                    <a:pt x="98965" y="116205"/>
                    <a:pt x="98965" y="110204"/>
                  </a:cubicBezTo>
                  <a:cubicBezTo>
                    <a:pt x="98965" y="104108"/>
                    <a:pt x="103918" y="99155"/>
                    <a:pt x="110014" y="99155"/>
                  </a:cubicBezTo>
                  <a:cubicBezTo>
                    <a:pt x="116110" y="99155"/>
                    <a:pt x="121063" y="104108"/>
                    <a:pt x="121063" y="110204"/>
                  </a:cubicBezTo>
                  <a:cubicBezTo>
                    <a:pt x="121063" y="116205"/>
                    <a:pt x="116110" y="121158"/>
                    <a:pt x="110014" y="121158"/>
                  </a:cubicBezTo>
                  <a:close/>
                  <a:moveTo>
                    <a:pt x="169450" y="189262"/>
                  </a:moveTo>
                  <a:cubicBezTo>
                    <a:pt x="169259" y="189357"/>
                    <a:pt x="169164" y="189452"/>
                    <a:pt x="168974" y="189643"/>
                  </a:cubicBezTo>
                  <a:cubicBezTo>
                    <a:pt x="156781" y="198311"/>
                    <a:pt x="142970" y="216980"/>
                    <a:pt x="142970" y="242221"/>
                  </a:cubicBezTo>
                  <a:lnTo>
                    <a:pt x="142970" y="264224"/>
                  </a:lnTo>
                  <a:lnTo>
                    <a:pt x="115443" y="264224"/>
                  </a:lnTo>
                  <a:lnTo>
                    <a:pt x="115443" y="131350"/>
                  </a:lnTo>
                  <a:cubicBezTo>
                    <a:pt x="124873" y="128873"/>
                    <a:pt x="131921" y="120396"/>
                    <a:pt x="131921" y="110109"/>
                  </a:cubicBezTo>
                  <a:cubicBezTo>
                    <a:pt x="131921" y="97917"/>
                    <a:pt x="122111" y="88106"/>
                    <a:pt x="109919" y="88106"/>
                  </a:cubicBezTo>
                  <a:cubicBezTo>
                    <a:pt x="97727" y="88106"/>
                    <a:pt x="87916" y="98012"/>
                    <a:pt x="87916" y="110109"/>
                  </a:cubicBezTo>
                  <a:cubicBezTo>
                    <a:pt x="87916" y="120301"/>
                    <a:pt x="94964" y="128873"/>
                    <a:pt x="104394" y="131350"/>
                  </a:cubicBezTo>
                  <a:lnTo>
                    <a:pt x="104394" y="264224"/>
                  </a:lnTo>
                  <a:lnTo>
                    <a:pt x="77057" y="264224"/>
                  </a:lnTo>
                  <a:lnTo>
                    <a:pt x="77057" y="242221"/>
                  </a:lnTo>
                  <a:cubicBezTo>
                    <a:pt x="77057" y="218504"/>
                    <a:pt x="63627" y="199549"/>
                    <a:pt x="52197" y="190500"/>
                  </a:cubicBezTo>
                  <a:cubicBezTo>
                    <a:pt x="52102" y="190405"/>
                    <a:pt x="52007" y="190310"/>
                    <a:pt x="51911" y="190310"/>
                  </a:cubicBezTo>
                  <a:cubicBezTo>
                    <a:pt x="51530" y="190024"/>
                    <a:pt x="51245" y="189738"/>
                    <a:pt x="50864" y="189548"/>
                  </a:cubicBezTo>
                  <a:cubicBezTo>
                    <a:pt x="50673" y="189357"/>
                    <a:pt x="50483" y="189262"/>
                    <a:pt x="50292" y="189071"/>
                  </a:cubicBezTo>
                  <a:cubicBezTo>
                    <a:pt x="25337" y="170117"/>
                    <a:pt x="11049" y="141446"/>
                    <a:pt x="11049" y="110204"/>
                  </a:cubicBezTo>
                  <a:cubicBezTo>
                    <a:pt x="11049" y="55626"/>
                    <a:pt x="55531" y="11144"/>
                    <a:pt x="110109" y="11144"/>
                  </a:cubicBezTo>
                  <a:cubicBezTo>
                    <a:pt x="164687" y="11144"/>
                    <a:pt x="209169" y="55626"/>
                    <a:pt x="209169" y="110204"/>
                  </a:cubicBezTo>
                  <a:cubicBezTo>
                    <a:pt x="209074" y="141542"/>
                    <a:pt x="194691" y="170307"/>
                    <a:pt x="169450" y="18926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</p:grpSp>
      <p:sp>
        <p:nvSpPr>
          <p:cNvPr id="9" name="직사각형 8">
            <a:extLst>
              <a:ext uri="{FF2B5EF4-FFF2-40B4-BE49-F238E27FC236}">
                <a16:creationId xmlns:a16="http://schemas.microsoft.com/office/drawing/2014/main" id="{3552C35C-5751-40E5-AB3E-421A3608CBA6}"/>
              </a:ext>
            </a:extLst>
          </p:cNvPr>
          <p:cNvSpPr/>
          <p:nvPr/>
        </p:nvSpPr>
        <p:spPr>
          <a:xfrm>
            <a:off x="-203969" y="2082800"/>
            <a:ext cx="767081" cy="4145279"/>
          </a:xfrm>
          <a:prstGeom prst="rect">
            <a:avLst/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 KR Regular" panose="020B0500000000000000" pitchFamily="34" charset="-127"/>
              <a:ea typeface="Noto Sans KR Regular" panose="020B0500000000000000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02740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1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1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mph" presetSubtype="0" accel="50000" decel="5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F3210552-765C-470B-BC39-AF25490CE569}"/>
              </a:ext>
            </a:extLst>
          </p:cNvPr>
          <p:cNvSpPr txBox="1"/>
          <p:nvPr/>
        </p:nvSpPr>
        <p:spPr>
          <a:xfrm>
            <a:off x="840103" y="1620696"/>
            <a:ext cx="10536247" cy="56944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20000"/>
              </a:lnSpc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Lorem ipsum dolor sit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amet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,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consectetur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adipiscing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elit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. Sed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ut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tristique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mi.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Pellentesque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habitant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morbi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tristique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senectus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et </a:t>
            </a:r>
            <a:r>
              <a:rPr lang="en-US" altLang="ko-KR" sz="1400" dirty="0" err="1">
                <a:solidFill>
                  <a:srgbClr val="002A5C"/>
                </a:solidFill>
                <a:latin typeface="Montserrat" pitchFamily="2" charset="77"/>
                <a:sym typeface="Raleway Light"/>
              </a:rPr>
              <a:t>netus</a:t>
            </a:r>
            <a:r>
              <a:rPr lang="en-US" altLang="ko-KR" sz="1400" dirty="0">
                <a:solidFill>
                  <a:srgbClr val="002A5C"/>
                </a:solidFill>
                <a:latin typeface="Montserrat" pitchFamily="2" charset="77"/>
                <a:sym typeface="Raleway Light"/>
              </a:rPr>
              <a:t> et.</a:t>
            </a:r>
            <a:endParaRPr lang="en-US" altLang="ko-KR" sz="1400" dirty="0">
              <a:solidFill>
                <a:srgbClr val="002A5C"/>
              </a:solidFill>
              <a:latin typeface="Montserrat" pitchFamily="2" charset="77"/>
            </a:endParaRPr>
          </a:p>
        </p:txBody>
      </p:sp>
      <p:sp>
        <p:nvSpPr>
          <p:cNvPr id="5" name="제목 4">
            <a:extLst>
              <a:ext uri="{FF2B5EF4-FFF2-40B4-BE49-F238E27FC236}">
                <a16:creationId xmlns:a16="http://schemas.microsoft.com/office/drawing/2014/main" id="{018C0DA2-CDFA-4732-BD02-BC2420C6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03" y="1099103"/>
            <a:ext cx="9152697" cy="393148"/>
          </a:xfrm>
        </p:spPr>
        <p:txBody>
          <a:bodyPr/>
          <a:lstStyle/>
          <a:p>
            <a:r>
              <a:rPr lang="en-US" altLang="ko-KR" dirty="0"/>
              <a:t>Heading Here</a:t>
            </a:r>
            <a:endParaRPr lang="ko-KR" alt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99A1E5-23B0-4481-AB43-24CE81E507F1}"/>
              </a:ext>
            </a:extLst>
          </p:cNvPr>
          <p:cNvSpPr txBox="1"/>
          <p:nvPr/>
        </p:nvSpPr>
        <p:spPr>
          <a:xfrm>
            <a:off x="830992" y="3743960"/>
            <a:ext cx="1851067" cy="246340"/>
          </a:xfrm>
          <a:prstGeom prst="rect">
            <a:avLst/>
          </a:prstGeom>
          <a:noFill/>
        </p:spPr>
        <p:txBody>
          <a:bodyPr wrap="square" lIns="0" tIns="36000" rIns="0" bIns="36000" rtlCol="0">
            <a:spAutoFit/>
          </a:bodyPr>
          <a:lstStyle/>
          <a:p>
            <a:pPr algn="ctr" defTabSz="914428">
              <a:lnSpc>
                <a:spcPct val="80000"/>
              </a:lnSpc>
              <a:spcBef>
                <a:spcPct val="0"/>
              </a:spcBef>
            </a:pPr>
            <a:r>
              <a:rPr lang="en-US" altLang="ko-KR" sz="1400" b="1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rPr>
              <a:t>Subtitle here</a:t>
            </a:r>
            <a:endParaRPr lang="en-US" sz="1400" b="1" dirty="0">
              <a:solidFill>
                <a:srgbClr val="002A5C"/>
              </a:solidFill>
              <a:latin typeface="Montserrat" pitchFamily="2" charset="77"/>
              <a:ea typeface="+mj-ea"/>
              <a:cs typeface="+mj-cs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744998FE-EF40-4927-A783-3999FD0B3BDC}"/>
              </a:ext>
            </a:extLst>
          </p:cNvPr>
          <p:cNvGrpSpPr/>
          <p:nvPr/>
        </p:nvGrpSpPr>
        <p:grpSpPr>
          <a:xfrm>
            <a:off x="833084" y="4197369"/>
            <a:ext cx="1905489" cy="1766351"/>
            <a:chOff x="833084" y="4197369"/>
            <a:chExt cx="1905489" cy="1766351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C348409-7DE9-4358-98A8-016AE9414F1E}"/>
                </a:ext>
              </a:extLst>
            </p:cNvPr>
            <p:cNvSpPr txBox="1"/>
            <p:nvPr/>
          </p:nvSpPr>
          <p:spPr>
            <a:xfrm>
              <a:off x="835853" y="5065888"/>
              <a:ext cx="1902720" cy="5384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0000"/>
                </a:lnSpc>
                <a:defRPr sz="2500" cap="none" spc="75">
                  <a:solidFill>
                    <a:srgbClr val="FFFFFF"/>
                  </a:solidFill>
                  <a:latin typeface="Raleway Light"/>
                  <a:ea typeface="Raleway Light"/>
                  <a:cs typeface="Raleway Light"/>
                  <a:sym typeface="Raleway Light"/>
                </a:defRPr>
              </a:pP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Lorem ipsum dolor sit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consectetur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adipiscing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elit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. Sed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ut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tristique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mi. </a:t>
              </a:r>
              <a:endParaRPr lang="en-US" altLang="ko-KR" sz="1000" dirty="0">
                <a:solidFill>
                  <a:srgbClr val="002A5C"/>
                </a:solidFill>
                <a:latin typeface="Montserrat" pitchFamily="2" charset="77"/>
              </a:endParaRPr>
            </a:p>
          </p:txBody>
        </p:sp>
        <p:cxnSp>
          <p:nvCxnSpPr>
            <p:cNvPr id="26" name="직선 연결선 25">
              <a:extLst>
                <a:ext uri="{FF2B5EF4-FFF2-40B4-BE49-F238E27FC236}">
                  <a16:creationId xmlns:a16="http://schemas.microsoft.com/office/drawing/2014/main" id="{64DC5B9F-2E7B-4D7C-9FEE-C54E373E3E66}"/>
                </a:ext>
              </a:extLst>
            </p:cNvPr>
            <p:cNvCxnSpPr>
              <a:cxnSpLocks/>
            </p:cNvCxnSpPr>
            <p:nvPr/>
          </p:nvCxnSpPr>
          <p:spPr>
            <a:xfrm>
              <a:off x="833084" y="4933378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>
              <a:extLst>
                <a:ext uri="{FF2B5EF4-FFF2-40B4-BE49-F238E27FC236}">
                  <a16:creationId xmlns:a16="http://schemas.microsoft.com/office/drawing/2014/main" id="{0FBA2965-8A3F-45DC-A304-3587A9C0F320}"/>
                </a:ext>
              </a:extLst>
            </p:cNvPr>
            <p:cNvCxnSpPr>
              <a:cxnSpLocks/>
            </p:cNvCxnSpPr>
            <p:nvPr/>
          </p:nvCxnSpPr>
          <p:spPr>
            <a:xfrm>
              <a:off x="834583" y="5963720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제목 4">
              <a:extLst>
                <a:ext uri="{FF2B5EF4-FFF2-40B4-BE49-F238E27FC236}">
                  <a16:creationId xmlns:a16="http://schemas.microsoft.com/office/drawing/2014/main" id="{721C44BE-C936-4BD2-9D3C-DF7021283566}"/>
                </a:ext>
              </a:extLst>
            </p:cNvPr>
            <p:cNvSpPr txBox="1">
              <a:spLocks/>
            </p:cNvSpPr>
            <p:nvPr/>
          </p:nvSpPr>
          <p:spPr>
            <a:xfrm>
              <a:off x="1291560" y="4197369"/>
              <a:ext cx="994440" cy="641350"/>
            </a:xfrm>
            <a:prstGeom prst="rect">
              <a:avLst/>
            </a:prstGeom>
            <a:effectLst/>
          </p:spPr>
          <p:txBody>
            <a:bodyPr vert="horz" lIns="0" tIns="0" rIns="0" bIns="0" rtlCol="0" anchor="t" anchorCtr="0">
              <a:noAutofit/>
            </a:bodyPr>
            <a:lstStyle>
              <a:lvl1pPr marL="0" algn="l" defTabSz="914428" rtl="0" eaLnBrk="1" latinLnBrk="1" hangingPunct="1">
                <a:lnSpc>
                  <a:spcPct val="80000"/>
                </a:lnSpc>
                <a:spcBef>
                  <a:spcPct val="0"/>
                </a:spcBef>
                <a:buNone/>
                <a:defRPr lang="en-US" altLang="ko-KR" sz="3600" kern="1200" spc="-150" dirty="0">
                  <a:solidFill>
                    <a:schemeClr val="bg1"/>
                  </a:solidFill>
                  <a:latin typeface="Montserrat Medium" panose="00000600000000000000" pitchFamily="2" charset="0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en-US" altLang="ko-KR" sz="6000" dirty="0">
                  <a:solidFill>
                    <a:srgbClr val="002A5C"/>
                  </a:solidFill>
                  <a:latin typeface="Montserrat" pitchFamily="2" charset="77"/>
                  <a:ea typeface="Noto Sans KR Regular" panose="020B0500000000000000" pitchFamily="34" charset="-127"/>
                </a:rPr>
                <a:t>21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F0926E63-0A3C-43C9-BBD5-7E815332B58B}"/>
              </a:ext>
            </a:extLst>
          </p:cNvPr>
          <p:cNvSpPr txBox="1"/>
          <p:nvPr/>
        </p:nvSpPr>
        <p:spPr>
          <a:xfrm>
            <a:off x="2989610" y="3743960"/>
            <a:ext cx="1851067" cy="246340"/>
          </a:xfrm>
          <a:prstGeom prst="rect">
            <a:avLst/>
          </a:prstGeom>
          <a:noFill/>
        </p:spPr>
        <p:txBody>
          <a:bodyPr wrap="square" lIns="0" tIns="36000" rIns="0" bIns="36000" rtlCol="0">
            <a:spAutoFit/>
          </a:bodyPr>
          <a:lstStyle/>
          <a:p>
            <a:pPr algn="ctr" defTabSz="914428">
              <a:lnSpc>
                <a:spcPct val="80000"/>
              </a:lnSpc>
              <a:spcBef>
                <a:spcPct val="0"/>
              </a:spcBef>
            </a:pPr>
            <a:r>
              <a:rPr lang="en-US" altLang="ko-KR" sz="1400" b="1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rPr>
              <a:t>Subtitle here</a:t>
            </a:r>
            <a:endParaRPr lang="en-US" sz="1400" b="1" dirty="0">
              <a:solidFill>
                <a:srgbClr val="002A5C"/>
              </a:solidFill>
              <a:latin typeface="Montserrat" pitchFamily="2" charset="77"/>
              <a:ea typeface="+mj-ea"/>
              <a:cs typeface="+mj-cs"/>
            </a:endParaRPr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5D493FA0-9ECF-415C-864F-C15A8F2B68D3}"/>
              </a:ext>
            </a:extLst>
          </p:cNvPr>
          <p:cNvGrpSpPr/>
          <p:nvPr/>
        </p:nvGrpSpPr>
        <p:grpSpPr>
          <a:xfrm>
            <a:off x="2993221" y="4197369"/>
            <a:ext cx="1904797" cy="1766351"/>
            <a:chOff x="2993221" y="4197369"/>
            <a:chExt cx="1904797" cy="1766351"/>
          </a:xfrm>
        </p:grpSpPr>
        <p:cxnSp>
          <p:nvCxnSpPr>
            <p:cNvPr id="46" name="직선 연결선 45">
              <a:extLst>
                <a:ext uri="{FF2B5EF4-FFF2-40B4-BE49-F238E27FC236}">
                  <a16:creationId xmlns:a16="http://schemas.microsoft.com/office/drawing/2014/main" id="{67896EC6-805E-423C-A9DC-A7969A0AD98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21" y="4933378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연결선 43">
              <a:extLst>
                <a:ext uri="{FF2B5EF4-FFF2-40B4-BE49-F238E27FC236}">
                  <a16:creationId xmlns:a16="http://schemas.microsoft.com/office/drawing/2014/main" id="{58995BF7-2AF8-4D03-AE80-03BE506B05C0}"/>
                </a:ext>
              </a:extLst>
            </p:cNvPr>
            <p:cNvCxnSpPr>
              <a:cxnSpLocks/>
            </p:cNvCxnSpPr>
            <p:nvPr/>
          </p:nvCxnSpPr>
          <p:spPr>
            <a:xfrm>
              <a:off x="2994345" y="5963720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09EB747-04F2-4CCB-ABE3-13D979C9080D}"/>
                </a:ext>
              </a:extLst>
            </p:cNvPr>
            <p:cNvSpPr txBox="1"/>
            <p:nvPr/>
          </p:nvSpPr>
          <p:spPr>
            <a:xfrm>
              <a:off x="2995298" y="5065888"/>
              <a:ext cx="1902720" cy="5384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0000"/>
                </a:lnSpc>
                <a:defRPr sz="2500" cap="none" spc="75">
                  <a:solidFill>
                    <a:srgbClr val="FFFFFF"/>
                  </a:solidFill>
                  <a:latin typeface="Raleway Light"/>
                  <a:ea typeface="Raleway Light"/>
                  <a:cs typeface="Raleway Light"/>
                  <a:sym typeface="Raleway Light"/>
                </a:defRPr>
              </a:pP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Lorem ipsum dolor sit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consectetur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adipiscing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elit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. Sed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ut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tristique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mi. </a:t>
              </a:r>
              <a:endParaRPr lang="en-US" altLang="ko-KR" sz="1000" dirty="0">
                <a:solidFill>
                  <a:srgbClr val="002A5C"/>
                </a:solidFill>
                <a:latin typeface="Montserrat" pitchFamily="2" charset="77"/>
              </a:endParaRPr>
            </a:p>
          </p:txBody>
        </p:sp>
        <p:sp>
          <p:nvSpPr>
            <p:cNvPr id="68" name="제목 4">
              <a:extLst>
                <a:ext uri="{FF2B5EF4-FFF2-40B4-BE49-F238E27FC236}">
                  <a16:creationId xmlns:a16="http://schemas.microsoft.com/office/drawing/2014/main" id="{D6B0ED61-A3AB-431C-A2A0-1561D3CEA05B}"/>
                </a:ext>
              </a:extLst>
            </p:cNvPr>
            <p:cNvSpPr txBox="1">
              <a:spLocks/>
            </p:cNvSpPr>
            <p:nvPr/>
          </p:nvSpPr>
          <p:spPr>
            <a:xfrm>
              <a:off x="3442115" y="4197369"/>
              <a:ext cx="994440" cy="641350"/>
            </a:xfrm>
            <a:prstGeom prst="rect">
              <a:avLst/>
            </a:prstGeom>
            <a:effectLst/>
          </p:spPr>
          <p:txBody>
            <a:bodyPr vert="horz" lIns="0" tIns="0" rIns="0" bIns="0" rtlCol="0" anchor="t" anchorCtr="0">
              <a:noAutofit/>
            </a:bodyPr>
            <a:lstStyle>
              <a:lvl1pPr marL="0" algn="l" defTabSz="914428" rtl="0" eaLnBrk="1" latinLnBrk="1" hangingPunct="1">
                <a:lnSpc>
                  <a:spcPct val="80000"/>
                </a:lnSpc>
                <a:spcBef>
                  <a:spcPct val="0"/>
                </a:spcBef>
                <a:buNone/>
                <a:defRPr lang="en-US" altLang="ko-KR" sz="3600" kern="1200" spc="-150" dirty="0">
                  <a:solidFill>
                    <a:schemeClr val="bg1"/>
                  </a:solidFill>
                  <a:latin typeface="Montserrat Medium" panose="00000600000000000000" pitchFamily="2" charset="0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en-US" altLang="ko-KR" sz="6000" dirty="0">
                  <a:solidFill>
                    <a:srgbClr val="002A5C"/>
                  </a:solidFill>
                  <a:latin typeface="Montserrat" pitchFamily="2" charset="77"/>
                  <a:ea typeface="Noto Sans KR Regular" panose="020B0500000000000000" pitchFamily="34" charset="-127"/>
                </a:rPr>
                <a:t>67</a:t>
              </a:r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1CB59A8B-66B3-4EBE-A719-A87DDB67BCBF}"/>
              </a:ext>
            </a:extLst>
          </p:cNvPr>
          <p:cNvSpPr txBox="1"/>
          <p:nvPr/>
        </p:nvSpPr>
        <p:spPr>
          <a:xfrm>
            <a:off x="5148228" y="3743960"/>
            <a:ext cx="1851067" cy="246340"/>
          </a:xfrm>
          <a:prstGeom prst="rect">
            <a:avLst/>
          </a:prstGeom>
          <a:noFill/>
        </p:spPr>
        <p:txBody>
          <a:bodyPr wrap="square" lIns="0" tIns="36000" rIns="0" bIns="36000" rtlCol="0">
            <a:spAutoFit/>
          </a:bodyPr>
          <a:lstStyle/>
          <a:p>
            <a:pPr algn="ctr" defTabSz="914428">
              <a:lnSpc>
                <a:spcPct val="80000"/>
              </a:lnSpc>
              <a:spcBef>
                <a:spcPct val="0"/>
              </a:spcBef>
            </a:pPr>
            <a:r>
              <a:rPr lang="en-US" altLang="ko-KR" sz="1400" b="1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rPr>
              <a:t>Subtitle here</a:t>
            </a:r>
            <a:endParaRPr lang="en-US" sz="1400" b="1" dirty="0">
              <a:solidFill>
                <a:srgbClr val="002A5C"/>
              </a:solidFill>
              <a:latin typeface="Montserrat" pitchFamily="2" charset="77"/>
              <a:ea typeface="+mj-ea"/>
              <a:cs typeface="+mj-cs"/>
            </a:endParaRP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B934A701-F8ED-428D-8B7B-8E84F628F9DC}"/>
              </a:ext>
            </a:extLst>
          </p:cNvPr>
          <p:cNvGrpSpPr/>
          <p:nvPr/>
        </p:nvGrpSpPr>
        <p:grpSpPr>
          <a:xfrm>
            <a:off x="5153358" y="4197369"/>
            <a:ext cx="1904105" cy="1766351"/>
            <a:chOff x="5153358" y="4197369"/>
            <a:chExt cx="1904105" cy="1766351"/>
          </a:xfrm>
        </p:grpSpPr>
        <p:cxnSp>
          <p:nvCxnSpPr>
            <p:cNvPr id="49" name="직선 연결선 48">
              <a:extLst>
                <a:ext uri="{FF2B5EF4-FFF2-40B4-BE49-F238E27FC236}">
                  <a16:creationId xmlns:a16="http://schemas.microsoft.com/office/drawing/2014/main" id="{72FEE3F5-A0D9-4307-A3A4-36E024F534E0}"/>
                </a:ext>
              </a:extLst>
            </p:cNvPr>
            <p:cNvCxnSpPr>
              <a:cxnSpLocks/>
            </p:cNvCxnSpPr>
            <p:nvPr/>
          </p:nvCxnSpPr>
          <p:spPr>
            <a:xfrm>
              <a:off x="5153358" y="4933378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46">
              <a:extLst>
                <a:ext uri="{FF2B5EF4-FFF2-40B4-BE49-F238E27FC236}">
                  <a16:creationId xmlns:a16="http://schemas.microsoft.com/office/drawing/2014/main" id="{363FCB8A-4B31-44D7-BC50-CF18636A3467}"/>
                </a:ext>
              </a:extLst>
            </p:cNvPr>
            <p:cNvCxnSpPr>
              <a:cxnSpLocks/>
            </p:cNvCxnSpPr>
            <p:nvPr/>
          </p:nvCxnSpPr>
          <p:spPr>
            <a:xfrm>
              <a:off x="5154107" y="5963720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224EB573-BDFA-4968-88E7-CBB363A2A9B9}"/>
                </a:ext>
              </a:extLst>
            </p:cNvPr>
            <p:cNvSpPr txBox="1"/>
            <p:nvPr/>
          </p:nvSpPr>
          <p:spPr>
            <a:xfrm>
              <a:off x="5154743" y="5065888"/>
              <a:ext cx="1902720" cy="72314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0000"/>
                </a:lnSpc>
                <a:defRPr sz="2500" cap="none" spc="75">
                  <a:solidFill>
                    <a:srgbClr val="FFFFFF"/>
                  </a:solidFill>
                  <a:latin typeface="Raleway Light"/>
                  <a:ea typeface="Raleway Light"/>
                  <a:cs typeface="Raleway Light"/>
                  <a:sym typeface="Raleway Light"/>
                </a:defRPr>
              </a:pP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Lorem ipsum dolor sit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consectetur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adipiscing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elit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. Sed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ut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tristique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mi. </a:t>
              </a:r>
              <a:b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</a:b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senectus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et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netus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elit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. </a:t>
              </a:r>
              <a:endParaRPr lang="en-US" altLang="ko-KR" sz="1000" dirty="0">
                <a:solidFill>
                  <a:srgbClr val="002A5C"/>
                </a:solidFill>
                <a:latin typeface="Montserrat" pitchFamily="2" charset="77"/>
              </a:endParaRPr>
            </a:p>
          </p:txBody>
        </p:sp>
        <p:sp>
          <p:nvSpPr>
            <p:cNvPr id="77" name="제목 4">
              <a:extLst>
                <a:ext uri="{FF2B5EF4-FFF2-40B4-BE49-F238E27FC236}">
                  <a16:creationId xmlns:a16="http://schemas.microsoft.com/office/drawing/2014/main" id="{3E3A0E7F-BA31-440F-95A1-C1FB8191BF26}"/>
                </a:ext>
              </a:extLst>
            </p:cNvPr>
            <p:cNvSpPr txBox="1">
              <a:spLocks/>
            </p:cNvSpPr>
            <p:nvPr/>
          </p:nvSpPr>
          <p:spPr>
            <a:xfrm>
              <a:off x="5592669" y="4197369"/>
              <a:ext cx="994440" cy="641350"/>
            </a:xfrm>
            <a:prstGeom prst="rect">
              <a:avLst/>
            </a:prstGeom>
            <a:effectLst/>
          </p:spPr>
          <p:txBody>
            <a:bodyPr vert="horz" lIns="0" tIns="0" rIns="0" bIns="0" rtlCol="0" anchor="t" anchorCtr="0">
              <a:noAutofit/>
            </a:bodyPr>
            <a:lstStyle>
              <a:lvl1pPr marL="0" algn="l" defTabSz="914428" rtl="0" eaLnBrk="1" latinLnBrk="1" hangingPunct="1">
                <a:lnSpc>
                  <a:spcPct val="80000"/>
                </a:lnSpc>
                <a:spcBef>
                  <a:spcPct val="0"/>
                </a:spcBef>
                <a:buNone/>
                <a:defRPr lang="en-US" altLang="ko-KR" sz="3600" kern="1200" spc="-150" dirty="0">
                  <a:solidFill>
                    <a:schemeClr val="bg1"/>
                  </a:solidFill>
                  <a:latin typeface="Montserrat Medium" panose="00000600000000000000" pitchFamily="2" charset="0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en-US" altLang="ko-KR" sz="6000" dirty="0">
                  <a:solidFill>
                    <a:srgbClr val="002A5C"/>
                  </a:solidFill>
                  <a:latin typeface="Montserrat" pitchFamily="2" charset="77"/>
                  <a:ea typeface="Noto Sans KR Regular" panose="020B0500000000000000" pitchFamily="34" charset="-127"/>
                </a:rPr>
                <a:t>23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7650416E-FAE7-4896-81E0-6ED5C2DFB415}"/>
              </a:ext>
            </a:extLst>
          </p:cNvPr>
          <p:cNvSpPr txBox="1"/>
          <p:nvPr/>
        </p:nvSpPr>
        <p:spPr>
          <a:xfrm>
            <a:off x="7306846" y="3743960"/>
            <a:ext cx="1851067" cy="246340"/>
          </a:xfrm>
          <a:prstGeom prst="rect">
            <a:avLst/>
          </a:prstGeom>
          <a:noFill/>
        </p:spPr>
        <p:txBody>
          <a:bodyPr wrap="square" lIns="0" tIns="36000" rIns="0" bIns="36000" rtlCol="0">
            <a:spAutoFit/>
          </a:bodyPr>
          <a:lstStyle/>
          <a:p>
            <a:pPr algn="ctr" defTabSz="914428">
              <a:lnSpc>
                <a:spcPct val="80000"/>
              </a:lnSpc>
              <a:spcBef>
                <a:spcPct val="0"/>
              </a:spcBef>
            </a:pPr>
            <a:r>
              <a:rPr lang="en-US" altLang="ko-KR" sz="1400" b="1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rPr>
              <a:t>Subtitle here</a:t>
            </a:r>
            <a:endParaRPr lang="en-US" sz="1400" b="1" dirty="0">
              <a:solidFill>
                <a:srgbClr val="002A5C"/>
              </a:solidFill>
              <a:latin typeface="Montserrat" pitchFamily="2" charset="77"/>
              <a:ea typeface="+mj-ea"/>
              <a:cs typeface="+mj-cs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332106F9-75DD-400C-AEBC-77D419F87FAA}"/>
              </a:ext>
            </a:extLst>
          </p:cNvPr>
          <p:cNvGrpSpPr/>
          <p:nvPr/>
        </p:nvGrpSpPr>
        <p:grpSpPr>
          <a:xfrm>
            <a:off x="7313495" y="4197369"/>
            <a:ext cx="1903413" cy="1766351"/>
            <a:chOff x="7313495" y="4197369"/>
            <a:chExt cx="1903413" cy="1766351"/>
          </a:xfrm>
        </p:grpSpPr>
        <p:cxnSp>
          <p:nvCxnSpPr>
            <p:cNvPr id="52" name="직선 연결선 51">
              <a:extLst>
                <a:ext uri="{FF2B5EF4-FFF2-40B4-BE49-F238E27FC236}">
                  <a16:creationId xmlns:a16="http://schemas.microsoft.com/office/drawing/2014/main" id="{4F1F2E86-57EE-40D7-8F7E-58BA3DCB0259}"/>
                </a:ext>
              </a:extLst>
            </p:cNvPr>
            <p:cNvCxnSpPr>
              <a:cxnSpLocks/>
            </p:cNvCxnSpPr>
            <p:nvPr/>
          </p:nvCxnSpPr>
          <p:spPr>
            <a:xfrm>
              <a:off x="7313495" y="4933378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>
              <a:extLst>
                <a:ext uri="{FF2B5EF4-FFF2-40B4-BE49-F238E27FC236}">
                  <a16:creationId xmlns:a16="http://schemas.microsoft.com/office/drawing/2014/main" id="{6F849DEE-FAF3-4F30-B40D-E3166B654917}"/>
                </a:ext>
              </a:extLst>
            </p:cNvPr>
            <p:cNvCxnSpPr>
              <a:cxnSpLocks/>
            </p:cNvCxnSpPr>
            <p:nvPr/>
          </p:nvCxnSpPr>
          <p:spPr>
            <a:xfrm>
              <a:off x="7313869" y="5963720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599A7A6A-27EB-49D3-B34B-38A8484249B3}"/>
                </a:ext>
              </a:extLst>
            </p:cNvPr>
            <p:cNvSpPr txBox="1"/>
            <p:nvPr/>
          </p:nvSpPr>
          <p:spPr>
            <a:xfrm>
              <a:off x="7314188" y="5065888"/>
              <a:ext cx="1902720" cy="53950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0000"/>
                </a:lnSpc>
                <a:defRPr sz="2500" cap="none" spc="75">
                  <a:solidFill>
                    <a:srgbClr val="FFFFFF"/>
                  </a:solidFill>
                  <a:latin typeface="Raleway Light"/>
                  <a:ea typeface="Raleway Light"/>
                  <a:cs typeface="Raleway Light"/>
                  <a:sym typeface="Raleway Light"/>
                </a:defRPr>
              </a:pP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Lorem ipsum dolor sit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consectetur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adipiscing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elit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. </a:t>
              </a:r>
              <a:endParaRPr lang="en-US" altLang="ko-KR" sz="1000" dirty="0">
                <a:solidFill>
                  <a:srgbClr val="002A5C"/>
                </a:solidFill>
                <a:latin typeface="Montserrat" pitchFamily="2" charset="77"/>
              </a:endParaRPr>
            </a:p>
          </p:txBody>
        </p:sp>
        <p:sp>
          <p:nvSpPr>
            <p:cNvPr id="82" name="제목 4">
              <a:extLst>
                <a:ext uri="{FF2B5EF4-FFF2-40B4-BE49-F238E27FC236}">
                  <a16:creationId xmlns:a16="http://schemas.microsoft.com/office/drawing/2014/main" id="{F0251678-8D1F-4388-B8BE-85A26ADAA37C}"/>
                </a:ext>
              </a:extLst>
            </p:cNvPr>
            <p:cNvSpPr txBox="1">
              <a:spLocks/>
            </p:cNvSpPr>
            <p:nvPr/>
          </p:nvSpPr>
          <p:spPr>
            <a:xfrm>
              <a:off x="7733063" y="4197369"/>
              <a:ext cx="994440" cy="641350"/>
            </a:xfrm>
            <a:prstGeom prst="rect">
              <a:avLst/>
            </a:prstGeom>
            <a:effectLst/>
          </p:spPr>
          <p:txBody>
            <a:bodyPr vert="horz" lIns="0" tIns="0" rIns="0" bIns="0" rtlCol="0" anchor="t" anchorCtr="0">
              <a:noAutofit/>
            </a:bodyPr>
            <a:lstStyle>
              <a:lvl1pPr marL="0" algn="l" defTabSz="914428" rtl="0" eaLnBrk="1" latinLnBrk="1" hangingPunct="1">
                <a:lnSpc>
                  <a:spcPct val="80000"/>
                </a:lnSpc>
                <a:spcBef>
                  <a:spcPct val="0"/>
                </a:spcBef>
                <a:buNone/>
                <a:defRPr lang="en-US" altLang="ko-KR" sz="3600" kern="1200" spc="-150" dirty="0">
                  <a:solidFill>
                    <a:schemeClr val="bg1"/>
                  </a:solidFill>
                  <a:latin typeface="Montserrat Medium" panose="00000600000000000000" pitchFamily="2" charset="0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en-US" altLang="ko-KR" sz="6000" dirty="0">
                  <a:solidFill>
                    <a:srgbClr val="002A5C"/>
                  </a:solidFill>
                  <a:latin typeface="Montserrat" pitchFamily="2" charset="77"/>
                  <a:ea typeface="Noto Sans KR Regular" panose="020B0500000000000000" pitchFamily="34" charset="-127"/>
                </a:rPr>
                <a:t>12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859E8DEC-7A52-4A3F-80F9-F2F976D9A6F5}"/>
              </a:ext>
            </a:extLst>
          </p:cNvPr>
          <p:cNvSpPr txBox="1"/>
          <p:nvPr/>
        </p:nvSpPr>
        <p:spPr>
          <a:xfrm>
            <a:off x="9465465" y="3743960"/>
            <a:ext cx="1851067" cy="246340"/>
          </a:xfrm>
          <a:prstGeom prst="rect">
            <a:avLst/>
          </a:prstGeom>
          <a:noFill/>
        </p:spPr>
        <p:txBody>
          <a:bodyPr wrap="square" lIns="0" tIns="36000" rIns="0" bIns="36000" rtlCol="0">
            <a:spAutoFit/>
          </a:bodyPr>
          <a:lstStyle/>
          <a:p>
            <a:pPr algn="ctr" defTabSz="914428">
              <a:lnSpc>
                <a:spcPct val="80000"/>
              </a:lnSpc>
              <a:spcBef>
                <a:spcPct val="0"/>
              </a:spcBef>
            </a:pPr>
            <a:r>
              <a:rPr lang="en-US" altLang="ko-KR" sz="1400" b="1" dirty="0">
                <a:solidFill>
                  <a:srgbClr val="002A5C"/>
                </a:solidFill>
                <a:latin typeface="Montserrat" pitchFamily="2" charset="77"/>
                <a:ea typeface="Noto Sans KR Regular" panose="020B0500000000000000" pitchFamily="34" charset="-127"/>
                <a:cs typeface="+mj-cs"/>
              </a:rPr>
              <a:t>Subtitle here</a:t>
            </a:r>
            <a:endParaRPr lang="en-US" sz="1400" b="1" dirty="0">
              <a:solidFill>
                <a:srgbClr val="002A5C"/>
              </a:solidFill>
              <a:latin typeface="Montserrat" pitchFamily="2" charset="77"/>
              <a:ea typeface="+mj-ea"/>
              <a:cs typeface="+mj-cs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AED45BA3-2B1F-4213-9760-F976BAC02F52}"/>
              </a:ext>
            </a:extLst>
          </p:cNvPr>
          <p:cNvGrpSpPr/>
          <p:nvPr/>
        </p:nvGrpSpPr>
        <p:grpSpPr>
          <a:xfrm>
            <a:off x="9473631" y="4197369"/>
            <a:ext cx="1902720" cy="1766351"/>
            <a:chOff x="9473631" y="4197369"/>
            <a:chExt cx="1902720" cy="1766351"/>
          </a:xfrm>
        </p:grpSpPr>
        <p:cxnSp>
          <p:nvCxnSpPr>
            <p:cNvPr id="41" name="직선 연결선 40">
              <a:extLst>
                <a:ext uri="{FF2B5EF4-FFF2-40B4-BE49-F238E27FC236}">
                  <a16:creationId xmlns:a16="http://schemas.microsoft.com/office/drawing/2014/main" id="{AE4E9230-B034-47DA-A704-58AD6B90ADD4}"/>
                </a:ext>
              </a:extLst>
            </p:cNvPr>
            <p:cNvCxnSpPr>
              <a:cxnSpLocks/>
            </p:cNvCxnSpPr>
            <p:nvPr/>
          </p:nvCxnSpPr>
          <p:spPr>
            <a:xfrm>
              <a:off x="9473631" y="4933378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직선 연결선 52">
              <a:extLst>
                <a:ext uri="{FF2B5EF4-FFF2-40B4-BE49-F238E27FC236}">
                  <a16:creationId xmlns:a16="http://schemas.microsoft.com/office/drawing/2014/main" id="{9FA3CD3E-8678-4B8F-9793-6D16706BB73F}"/>
                </a:ext>
              </a:extLst>
            </p:cNvPr>
            <p:cNvCxnSpPr>
              <a:cxnSpLocks/>
            </p:cNvCxnSpPr>
            <p:nvPr/>
          </p:nvCxnSpPr>
          <p:spPr>
            <a:xfrm>
              <a:off x="9473631" y="5963720"/>
              <a:ext cx="1819614" cy="0"/>
            </a:xfrm>
            <a:prstGeom prst="line">
              <a:avLst/>
            </a:prstGeom>
            <a:ln w="6350">
              <a:solidFill>
                <a:srgbClr val="45BF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D0817BAC-8117-45EF-8996-04E28B8668A6}"/>
                </a:ext>
              </a:extLst>
            </p:cNvPr>
            <p:cNvSpPr txBox="1"/>
            <p:nvPr/>
          </p:nvSpPr>
          <p:spPr>
            <a:xfrm>
              <a:off x="9473631" y="5065888"/>
              <a:ext cx="1902720" cy="72314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0000"/>
                </a:lnSpc>
                <a:defRPr sz="2500" cap="none" spc="75">
                  <a:solidFill>
                    <a:srgbClr val="FFFFFF"/>
                  </a:solidFill>
                  <a:latin typeface="Raleway Light"/>
                  <a:ea typeface="Raleway Light"/>
                  <a:cs typeface="Raleway Light"/>
                  <a:sym typeface="Raleway Light"/>
                </a:defRPr>
              </a:pP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Lorem ipsum dolor sit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consectetur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adipiscing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elit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. Sed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ut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tristique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mi. </a:t>
              </a:r>
              <a:b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</a:b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senectus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et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netus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 </a:t>
              </a:r>
              <a:r>
                <a:rPr lang="en-US" altLang="ko-KR" sz="1000" dirty="0" err="1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elit</a:t>
              </a:r>
              <a:r>
                <a:rPr lang="en-US" altLang="ko-KR" sz="1000" dirty="0">
                  <a:solidFill>
                    <a:srgbClr val="002A5C"/>
                  </a:solidFill>
                  <a:latin typeface="Montserrat" pitchFamily="2" charset="77"/>
                  <a:sym typeface="Raleway Light"/>
                </a:rPr>
                <a:t>. </a:t>
              </a:r>
              <a:endParaRPr lang="en-US" altLang="ko-KR" sz="1000" dirty="0">
                <a:solidFill>
                  <a:srgbClr val="002A5C"/>
                </a:solidFill>
                <a:latin typeface="Montserrat" pitchFamily="2" charset="77"/>
              </a:endParaRPr>
            </a:p>
          </p:txBody>
        </p:sp>
        <p:sp>
          <p:nvSpPr>
            <p:cNvPr id="87" name="제목 4">
              <a:extLst>
                <a:ext uri="{FF2B5EF4-FFF2-40B4-BE49-F238E27FC236}">
                  <a16:creationId xmlns:a16="http://schemas.microsoft.com/office/drawing/2014/main" id="{06CB9C0C-6EAA-4F7B-99C8-FA08EB6AC01E}"/>
                </a:ext>
              </a:extLst>
            </p:cNvPr>
            <p:cNvSpPr txBox="1">
              <a:spLocks/>
            </p:cNvSpPr>
            <p:nvPr/>
          </p:nvSpPr>
          <p:spPr>
            <a:xfrm>
              <a:off x="9893778" y="4197369"/>
              <a:ext cx="994440" cy="641350"/>
            </a:xfrm>
            <a:prstGeom prst="rect">
              <a:avLst/>
            </a:prstGeom>
            <a:effectLst/>
          </p:spPr>
          <p:txBody>
            <a:bodyPr vert="horz" lIns="0" tIns="0" rIns="0" bIns="0" rtlCol="0" anchor="t" anchorCtr="0">
              <a:noAutofit/>
            </a:bodyPr>
            <a:lstStyle>
              <a:lvl1pPr marL="0" algn="l" defTabSz="914428" rtl="0" eaLnBrk="1" latinLnBrk="1" hangingPunct="1">
                <a:lnSpc>
                  <a:spcPct val="80000"/>
                </a:lnSpc>
                <a:spcBef>
                  <a:spcPct val="0"/>
                </a:spcBef>
                <a:buNone/>
                <a:defRPr lang="en-US" altLang="ko-KR" sz="3600" kern="1200" spc="-150" dirty="0">
                  <a:solidFill>
                    <a:schemeClr val="bg1"/>
                  </a:solidFill>
                  <a:latin typeface="Montserrat Medium" panose="00000600000000000000" pitchFamily="2" charset="0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en-US" altLang="ko-KR" sz="6000" dirty="0">
                  <a:solidFill>
                    <a:srgbClr val="002A5C"/>
                  </a:solidFill>
                  <a:latin typeface="Montserrat" pitchFamily="2" charset="77"/>
                  <a:ea typeface="Noto Sans KR Regular" panose="020B0500000000000000" pitchFamily="34" charset="-127"/>
                </a:rPr>
                <a:t>9</a:t>
              </a:r>
            </a:p>
          </p:txBody>
        </p:sp>
      </p:grpSp>
      <p:sp>
        <p:nvSpPr>
          <p:cNvPr id="11" name="타원 10">
            <a:extLst>
              <a:ext uri="{FF2B5EF4-FFF2-40B4-BE49-F238E27FC236}">
                <a16:creationId xmlns:a16="http://schemas.microsoft.com/office/drawing/2014/main" id="{36434704-FCF9-4EF6-9E84-0CC56AA5C121}"/>
              </a:ext>
            </a:extLst>
          </p:cNvPr>
          <p:cNvSpPr/>
          <p:nvPr/>
        </p:nvSpPr>
        <p:spPr>
          <a:xfrm>
            <a:off x="1297488" y="2435329"/>
            <a:ext cx="925090" cy="925090"/>
          </a:xfrm>
          <a:prstGeom prst="ellipse">
            <a:avLst/>
          </a:prstGeom>
          <a:solidFill>
            <a:srgbClr val="45BFBE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14" name="타원 10">
            <a:extLst>
              <a:ext uri="{FF2B5EF4-FFF2-40B4-BE49-F238E27FC236}">
                <a16:creationId xmlns:a16="http://schemas.microsoft.com/office/drawing/2014/main" id="{473D426E-9841-788F-8B3B-E7976F4841FA}"/>
              </a:ext>
            </a:extLst>
          </p:cNvPr>
          <p:cNvSpPr/>
          <p:nvPr/>
        </p:nvSpPr>
        <p:spPr>
          <a:xfrm>
            <a:off x="3453339" y="2435329"/>
            <a:ext cx="925090" cy="925090"/>
          </a:xfrm>
          <a:prstGeom prst="ellipse">
            <a:avLst/>
          </a:prstGeom>
          <a:solidFill>
            <a:srgbClr val="45BFBE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15" name="타원 10">
            <a:extLst>
              <a:ext uri="{FF2B5EF4-FFF2-40B4-BE49-F238E27FC236}">
                <a16:creationId xmlns:a16="http://schemas.microsoft.com/office/drawing/2014/main" id="{804AFB72-85D4-F877-1AB7-2A794BAA84E2}"/>
              </a:ext>
            </a:extLst>
          </p:cNvPr>
          <p:cNvSpPr/>
          <p:nvPr/>
        </p:nvSpPr>
        <p:spPr>
          <a:xfrm>
            <a:off x="5609190" y="2435329"/>
            <a:ext cx="925090" cy="925090"/>
          </a:xfrm>
          <a:prstGeom prst="ellipse">
            <a:avLst/>
          </a:prstGeom>
          <a:solidFill>
            <a:srgbClr val="45BFBE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16" name="타원 10">
            <a:extLst>
              <a:ext uri="{FF2B5EF4-FFF2-40B4-BE49-F238E27FC236}">
                <a16:creationId xmlns:a16="http://schemas.microsoft.com/office/drawing/2014/main" id="{67056360-AD30-3538-9A7B-75231EABCECA}"/>
              </a:ext>
            </a:extLst>
          </p:cNvPr>
          <p:cNvSpPr/>
          <p:nvPr/>
        </p:nvSpPr>
        <p:spPr>
          <a:xfrm>
            <a:off x="7765041" y="2435329"/>
            <a:ext cx="925090" cy="925090"/>
          </a:xfrm>
          <a:prstGeom prst="ellipse">
            <a:avLst/>
          </a:prstGeom>
          <a:solidFill>
            <a:srgbClr val="45BFBE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  <p:sp>
        <p:nvSpPr>
          <p:cNvPr id="17" name="타원 10">
            <a:extLst>
              <a:ext uri="{FF2B5EF4-FFF2-40B4-BE49-F238E27FC236}">
                <a16:creationId xmlns:a16="http://schemas.microsoft.com/office/drawing/2014/main" id="{BE3C1EF2-21A2-12C3-012E-42AE67A0247D}"/>
              </a:ext>
            </a:extLst>
          </p:cNvPr>
          <p:cNvSpPr/>
          <p:nvPr/>
        </p:nvSpPr>
        <p:spPr>
          <a:xfrm>
            <a:off x="9920893" y="2435329"/>
            <a:ext cx="925090" cy="925090"/>
          </a:xfrm>
          <a:prstGeom prst="ellipse">
            <a:avLst/>
          </a:prstGeom>
          <a:solidFill>
            <a:srgbClr val="45BFBE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latin typeface="Montserrat" panose="00000500000000000000" pitchFamily="2" charset="0"/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7138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mph" presetSubtype="0" accel="50000" decel="50000" autoRev="1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mph" presetSubtype="0" accel="50000" decel="50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6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3" dur="500" fill="hold"/>
                                        <p:tgtEl>
                                          <p:spTgt spid="7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mph" presetSubtype="0" accel="50000" decel="50000" autoRev="1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3" dur="500" fill="hold"/>
                                        <p:tgtEl>
                                          <p:spTgt spid="8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mph" presetSubtype="0" accel="50000" decel="50000" autoRev="1" fill="hold" grpId="1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3" dur="500" fill="hold"/>
                                        <p:tgtEl>
                                          <p:spTgt spid="8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mph" presetSubtype="0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25" grpId="0"/>
      <p:bldP spid="25" grpId="1"/>
      <p:bldP spid="66" grpId="0"/>
      <p:bldP spid="66" grpId="1"/>
      <p:bldP spid="75" grpId="0"/>
      <p:bldP spid="75" grpId="1"/>
      <p:bldP spid="80" grpId="0"/>
      <p:bldP spid="80" grpId="1"/>
      <p:bldP spid="85" grpId="0"/>
      <p:bldP spid="85" grpId="1"/>
      <p:bldP spid="11" grpId="0" animBg="1"/>
      <p:bldP spid="11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5D83B75C-CCC0-465D-8AF8-49C9D8C249DA}"/>
              </a:ext>
            </a:extLst>
          </p:cNvPr>
          <p:cNvSpPr txBox="1"/>
          <p:nvPr/>
        </p:nvSpPr>
        <p:spPr>
          <a:xfrm>
            <a:off x="860424" y="1771109"/>
            <a:ext cx="5073016" cy="720124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20000"/>
              </a:lnSpc>
              <a:defRPr sz="2500" cap="none" spc="75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pPr>
            <a:r>
              <a:rPr lang="en-US" altLang="ko-KR" sz="1200" dirty="0">
                <a:latin typeface="Montserrat" pitchFamily="2" charset="77"/>
                <a:sym typeface="Raleway Light"/>
              </a:rPr>
              <a:t>Lorem ipsum dolor sit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amet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,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consectetur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adipiscing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elit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. Sed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ut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tristique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mi.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Pellentesque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habitant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morbi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tristique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senectus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et </a:t>
            </a:r>
            <a:r>
              <a:rPr lang="en-US" altLang="ko-KR" sz="1200" dirty="0" err="1">
                <a:latin typeface="Montserrat" pitchFamily="2" charset="77"/>
                <a:sym typeface="Raleway Light"/>
              </a:rPr>
              <a:t>netus</a:t>
            </a:r>
            <a:r>
              <a:rPr lang="en-US" altLang="ko-KR" sz="1200" dirty="0">
                <a:latin typeface="Montserrat" pitchFamily="2" charset="77"/>
                <a:sym typeface="Raleway Light"/>
              </a:rPr>
              <a:t> et.</a:t>
            </a:r>
            <a:endParaRPr lang="en-US" altLang="ko-KR" sz="1200" dirty="0">
              <a:latin typeface="Montserrat" pitchFamily="2" charset="77"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0D711410-3954-426A-9517-CB67475B9DCB}"/>
              </a:ext>
            </a:extLst>
          </p:cNvPr>
          <p:cNvGrpSpPr/>
          <p:nvPr/>
        </p:nvGrpSpPr>
        <p:grpSpPr>
          <a:xfrm>
            <a:off x="764502" y="3058662"/>
            <a:ext cx="7361422" cy="646468"/>
            <a:chOff x="764502" y="2850854"/>
            <a:chExt cx="7361422" cy="646468"/>
          </a:xfrm>
        </p:grpSpPr>
        <p:sp>
          <p:nvSpPr>
            <p:cNvPr id="103" name="사각형: 둥근 위쪽 모서리 102">
              <a:extLst>
                <a:ext uri="{FF2B5EF4-FFF2-40B4-BE49-F238E27FC236}">
                  <a16:creationId xmlns:a16="http://schemas.microsoft.com/office/drawing/2014/main" id="{0E0F25E6-5FC8-49BD-A36F-8682B93FD2F9}"/>
                </a:ext>
              </a:extLst>
            </p:cNvPr>
            <p:cNvSpPr/>
            <p:nvPr/>
          </p:nvSpPr>
          <p:spPr>
            <a:xfrm>
              <a:off x="764502" y="2850854"/>
              <a:ext cx="7361422" cy="646468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rgbClr val="002A5C"/>
            </a:solidFill>
            <a:ln w="12711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KR Regular" panose="020B0500000000000000" pitchFamily="34" charset="-127"/>
                <a:ea typeface="Noto Sans KR Regular" panose="020B0500000000000000" pitchFamily="34" charset="-127"/>
                <a:cs typeface="+mn-cs"/>
              </a:endParaRPr>
            </a:p>
          </p:txBody>
        </p:sp>
        <p:sp>
          <p:nvSpPr>
            <p:cNvPr id="104" name="타원 103">
              <a:extLst>
                <a:ext uri="{FF2B5EF4-FFF2-40B4-BE49-F238E27FC236}">
                  <a16:creationId xmlns:a16="http://schemas.microsoft.com/office/drawing/2014/main" id="{9C5C2E2E-28A7-4ED1-87D3-775210EB78E4}"/>
                </a:ext>
              </a:extLst>
            </p:cNvPr>
            <p:cNvSpPr/>
            <p:nvPr/>
          </p:nvSpPr>
          <p:spPr>
            <a:xfrm>
              <a:off x="811558" y="2897196"/>
              <a:ext cx="553784" cy="553784"/>
            </a:xfrm>
            <a:prstGeom prst="ellipse">
              <a:avLst/>
            </a:prstGeom>
            <a:solidFill>
              <a:schemeClr val="bg1"/>
            </a:solidFill>
            <a:ln w="412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endParaRPr>
            </a:p>
          </p:txBody>
        </p:sp>
        <p:cxnSp>
          <p:nvCxnSpPr>
            <p:cNvPr id="101" name="직선 연결선 100">
              <a:extLst>
                <a:ext uri="{FF2B5EF4-FFF2-40B4-BE49-F238E27FC236}">
                  <a16:creationId xmlns:a16="http://schemas.microsoft.com/office/drawing/2014/main" id="{CE7B51FE-A68A-443B-9430-57DECDECD80F}"/>
                </a:ext>
              </a:extLst>
            </p:cNvPr>
            <p:cNvCxnSpPr>
              <a:cxnSpLocks/>
            </p:cNvCxnSpPr>
            <p:nvPr/>
          </p:nvCxnSpPr>
          <p:spPr>
            <a:xfrm>
              <a:off x="2823224" y="2901615"/>
              <a:ext cx="0" cy="54494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361A665-257B-4CBD-8AB5-B2E0F772C6F5}"/>
                </a:ext>
              </a:extLst>
            </p:cNvPr>
            <p:cNvSpPr txBox="1"/>
            <p:nvPr/>
          </p:nvSpPr>
          <p:spPr>
            <a:xfrm>
              <a:off x="2964723" y="2880262"/>
              <a:ext cx="949299" cy="588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 algn="ctr">
                <a:defRPr sz="8000">
                  <a:solidFill>
                    <a:srgbClr val="F3C300"/>
                  </a:solidFill>
                  <a:effectLst>
                    <a:reflection blurRad="114300" stA="38000" endPos="60000" dist="60007" dir="5400000" sy="-100000" algn="bl" rotWithShape="0"/>
                  </a:effectLst>
                  <a:latin typeface="기아 시그니처 OTF Bold" panose="00000700000000000000" pitchFamily="50" charset="-127"/>
                  <a:ea typeface="기아 시그니처 OTF Bold" panose="00000700000000000000" pitchFamily="50" charset="-127"/>
                </a:defRPr>
              </a:lvl1pPr>
            </a:lstStyle>
            <a:p>
              <a:pPr algn="l" defTabSz="914428">
                <a:lnSpc>
                  <a:spcPct val="80000"/>
                </a:lnSpc>
                <a:spcBef>
                  <a:spcPct val="0"/>
                </a:spcBef>
                <a:defRPr/>
              </a:pPr>
              <a:r>
                <a:rPr lang="en-US" altLang="ko-KR" sz="4000" spc="-150" dirty="0">
                  <a:solidFill>
                    <a:schemeClr val="bg1"/>
                  </a:solidFill>
                  <a:effectLst/>
                  <a:latin typeface="Montserrat" panose="00000500000000000000" pitchFamily="2" charset="0"/>
                  <a:ea typeface="Noto Sans KR Regular" panose="020B0500000000000000" pitchFamily="34" charset="-127"/>
                  <a:cs typeface="+mj-cs"/>
                </a:rPr>
                <a:t>xxx</a:t>
              </a:r>
              <a:endParaRPr lang="ko-KR" altLang="en-US" sz="4000" spc="-15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BDAC1C9E-356B-4A83-8A51-A646E77437F2}"/>
                </a:ext>
              </a:extLst>
            </p:cNvPr>
            <p:cNvSpPr txBox="1"/>
            <p:nvPr/>
          </p:nvSpPr>
          <p:spPr>
            <a:xfrm>
              <a:off x="1528008" y="3010833"/>
              <a:ext cx="1868924" cy="349702"/>
            </a:xfrm>
            <a:prstGeom prst="rect">
              <a:avLst/>
            </a:prstGeom>
            <a:noFill/>
          </p:spPr>
          <p:txBody>
            <a:bodyPr wrap="square" lIns="0" tIns="36000" rIns="0" bIns="36000" rtlCol="0">
              <a:spAutoFit/>
            </a:bodyPr>
            <a:lstStyle/>
            <a:p>
              <a:pPr defTabSz="914428">
                <a:lnSpc>
                  <a:spcPct val="90000"/>
                </a:lnSpc>
                <a:spcBef>
                  <a:spcPct val="0"/>
                </a:spcBef>
              </a:pPr>
              <a:r>
                <a:rPr lang="en-US" altLang="ko-KR" sz="2000" spc="-80" dirty="0">
                  <a:solidFill>
                    <a:schemeClr val="bg1"/>
                  </a:solidFill>
                  <a:latin typeface="Montserrat Medium" panose="00000600000000000000" pitchFamily="2" charset="0"/>
                  <a:ea typeface="Noto Sans KR Regular" panose="020B0500000000000000" pitchFamily="34" charset="-127"/>
                  <a:cs typeface="+mj-cs"/>
                </a:rPr>
                <a:t>Subtitle</a:t>
              </a:r>
            </a:p>
          </p:txBody>
        </p:sp>
      </p:grpSp>
      <p:grpSp>
        <p:nvGrpSpPr>
          <p:cNvPr id="13" name="그래픽 7">
            <a:extLst>
              <a:ext uri="{FF2B5EF4-FFF2-40B4-BE49-F238E27FC236}">
                <a16:creationId xmlns:a16="http://schemas.microsoft.com/office/drawing/2014/main" id="{ACE8AEF3-22A6-41CD-87D9-F52732140F0A}"/>
              </a:ext>
            </a:extLst>
          </p:cNvPr>
          <p:cNvGrpSpPr/>
          <p:nvPr/>
        </p:nvGrpSpPr>
        <p:grpSpPr>
          <a:xfrm>
            <a:off x="954433" y="3248546"/>
            <a:ext cx="268033" cy="267938"/>
            <a:chOff x="955100" y="3248546"/>
            <a:chExt cx="268033" cy="267938"/>
          </a:xfrm>
          <a:solidFill>
            <a:srgbClr val="45BFBE"/>
          </a:solidFill>
        </p:grpSpPr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7B40CBFD-5C0F-45D3-8D5D-03DC686A4968}"/>
                </a:ext>
              </a:extLst>
            </p:cNvPr>
            <p:cNvSpPr/>
            <p:nvPr/>
          </p:nvSpPr>
          <p:spPr>
            <a:xfrm>
              <a:off x="955100" y="3248546"/>
              <a:ext cx="268033" cy="267938"/>
            </a:xfrm>
            <a:custGeom>
              <a:avLst/>
              <a:gdLst>
                <a:gd name="connsiteX0" fmla="*/ 134017 w 268033"/>
                <a:gd name="connsiteY0" fmla="*/ 267938 h 267938"/>
                <a:gd name="connsiteX1" fmla="*/ 268034 w 268033"/>
                <a:gd name="connsiteY1" fmla="*/ 133922 h 267938"/>
                <a:gd name="connsiteX2" fmla="*/ 134017 w 268033"/>
                <a:gd name="connsiteY2" fmla="*/ 0 h 267938"/>
                <a:gd name="connsiteX3" fmla="*/ 0 w 268033"/>
                <a:gd name="connsiteY3" fmla="*/ 134017 h 267938"/>
                <a:gd name="connsiteX4" fmla="*/ 134017 w 268033"/>
                <a:gd name="connsiteY4" fmla="*/ 267938 h 267938"/>
                <a:gd name="connsiteX5" fmla="*/ 134017 w 268033"/>
                <a:gd name="connsiteY5" fmla="*/ 10763 h 267938"/>
                <a:gd name="connsiteX6" fmla="*/ 257270 w 268033"/>
                <a:gd name="connsiteY6" fmla="*/ 134017 h 267938"/>
                <a:gd name="connsiteX7" fmla="*/ 134017 w 268033"/>
                <a:gd name="connsiteY7" fmla="*/ 257270 h 267938"/>
                <a:gd name="connsiteX8" fmla="*/ 10763 w 268033"/>
                <a:gd name="connsiteY8" fmla="*/ 134017 h 267938"/>
                <a:gd name="connsiteX9" fmla="*/ 134017 w 268033"/>
                <a:gd name="connsiteY9" fmla="*/ 10763 h 267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8033" h="267938">
                  <a:moveTo>
                    <a:pt x="134017" y="267938"/>
                  </a:moveTo>
                  <a:cubicBezTo>
                    <a:pt x="208026" y="267938"/>
                    <a:pt x="268034" y="207931"/>
                    <a:pt x="268034" y="133922"/>
                  </a:cubicBezTo>
                  <a:cubicBezTo>
                    <a:pt x="267938" y="60008"/>
                    <a:pt x="208026" y="0"/>
                    <a:pt x="134017" y="0"/>
                  </a:cubicBezTo>
                  <a:cubicBezTo>
                    <a:pt x="60008" y="0"/>
                    <a:pt x="0" y="60008"/>
                    <a:pt x="0" y="134017"/>
                  </a:cubicBezTo>
                  <a:cubicBezTo>
                    <a:pt x="0" y="207931"/>
                    <a:pt x="60008" y="267938"/>
                    <a:pt x="134017" y="267938"/>
                  </a:cubicBezTo>
                  <a:close/>
                  <a:moveTo>
                    <a:pt x="134017" y="10763"/>
                  </a:moveTo>
                  <a:cubicBezTo>
                    <a:pt x="202025" y="10763"/>
                    <a:pt x="257270" y="66104"/>
                    <a:pt x="257270" y="134017"/>
                  </a:cubicBezTo>
                  <a:cubicBezTo>
                    <a:pt x="257270" y="202025"/>
                    <a:pt x="201930" y="257270"/>
                    <a:pt x="134017" y="257270"/>
                  </a:cubicBezTo>
                  <a:cubicBezTo>
                    <a:pt x="66008" y="257270"/>
                    <a:pt x="10763" y="202025"/>
                    <a:pt x="10763" y="134017"/>
                  </a:cubicBezTo>
                  <a:cubicBezTo>
                    <a:pt x="10763" y="66008"/>
                    <a:pt x="66008" y="10763"/>
                    <a:pt x="134017" y="10763"/>
                  </a:cubicBezTo>
                  <a:close/>
                </a:path>
              </a:pathLst>
            </a:custGeom>
            <a:grpFill/>
            <a:ln w="9525" cap="flat">
              <a:solidFill>
                <a:srgbClr val="45BFB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  <p:sp>
          <p:nvSpPr>
            <p:cNvPr id="15" name="자유형: 도형 14">
              <a:extLst>
                <a:ext uri="{FF2B5EF4-FFF2-40B4-BE49-F238E27FC236}">
                  <a16:creationId xmlns:a16="http://schemas.microsoft.com/office/drawing/2014/main" id="{E37727B1-EC2F-4A22-A8D6-13A495C65C6A}"/>
                </a:ext>
              </a:extLst>
            </p:cNvPr>
            <p:cNvSpPr/>
            <p:nvPr/>
          </p:nvSpPr>
          <p:spPr>
            <a:xfrm>
              <a:off x="1019393" y="3317316"/>
              <a:ext cx="150590" cy="130397"/>
            </a:xfrm>
            <a:custGeom>
              <a:avLst/>
              <a:gdLst>
                <a:gd name="connsiteX0" fmla="*/ 77819 w 150590"/>
                <a:gd name="connsiteY0" fmla="*/ 122777 h 130397"/>
                <a:gd name="connsiteX1" fmla="*/ 85439 w 150590"/>
                <a:gd name="connsiteY1" fmla="*/ 130397 h 130397"/>
                <a:gd name="connsiteX2" fmla="*/ 150590 w 150590"/>
                <a:gd name="connsiteY2" fmla="*/ 65246 h 130397"/>
                <a:gd name="connsiteX3" fmla="*/ 85439 w 150590"/>
                <a:gd name="connsiteY3" fmla="*/ 0 h 130397"/>
                <a:gd name="connsiteX4" fmla="*/ 77819 w 150590"/>
                <a:gd name="connsiteY4" fmla="*/ 7620 h 130397"/>
                <a:gd name="connsiteX5" fmla="*/ 130016 w 150590"/>
                <a:gd name="connsiteY5" fmla="*/ 59817 h 130397"/>
                <a:gd name="connsiteX6" fmla="*/ 0 w 150590"/>
                <a:gd name="connsiteY6" fmla="*/ 59817 h 130397"/>
                <a:gd name="connsiteX7" fmla="*/ 0 w 150590"/>
                <a:gd name="connsiteY7" fmla="*/ 70580 h 130397"/>
                <a:gd name="connsiteX8" fmla="*/ 130016 w 150590"/>
                <a:gd name="connsiteY8" fmla="*/ 70580 h 130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590" h="130397">
                  <a:moveTo>
                    <a:pt x="77819" y="122777"/>
                  </a:moveTo>
                  <a:lnTo>
                    <a:pt x="85439" y="130397"/>
                  </a:lnTo>
                  <a:lnTo>
                    <a:pt x="150590" y="65246"/>
                  </a:lnTo>
                  <a:lnTo>
                    <a:pt x="85439" y="0"/>
                  </a:lnTo>
                  <a:lnTo>
                    <a:pt x="77819" y="7620"/>
                  </a:lnTo>
                  <a:lnTo>
                    <a:pt x="130016" y="59817"/>
                  </a:lnTo>
                  <a:lnTo>
                    <a:pt x="0" y="59817"/>
                  </a:lnTo>
                  <a:lnTo>
                    <a:pt x="0" y="70580"/>
                  </a:lnTo>
                  <a:lnTo>
                    <a:pt x="130016" y="70580"/>
                  </a:lnTo>
                  <a:close/>
                </a:path>
              </a:pathLst>
            </a:custGeom>
            <a:grpFill/>
            <a:ln w="9525" cap="flat">
              <a:solidFill>
                <a:srgbClr val="45BFB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</p:grp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A5742739-D35E-4358-9E30-35A10B28115A}"/>
              </a:ext>
            </a:extLst>
          </p:cNvPr>
          <p:cNvGrpSpPr/>
          <p:nvPr/>
        </p:nvGrpSpPr>
        <p:grpSpPr>
          <a:xfrm>
            <a:off x="764502" y="3989702"/>
            <a:ext cx="7361422" cy="646468"/>
            <a:chOff x="764502" y="2850854"/>
            <a:chExt cx="7361422" cy="646468"/>
          </a:xfrm>
        </p:grpSpPr>
        <p:sp>
          <p:nvSpPr>
            <p:cNvPr id="112" name="사각형: 둥근 위쪽 모서리 111">
              <a:extLst>
                <a:ext uri="{FF2B5EF4-FFF2-40B4-BE49-F238E27FC236}">
                  <a16:creationId xmlns:a16="http://schemas.microsoft.com/office/drawing/2014/main" id="{5A7C6055-3C89-4FFC-8780-7C69EFAB72D3}"/>
                </a:ext>
              </a:extLst>
            </p:cNvPr>
            <p:cNvSpPr/>
            <p:nvPr/>
          </p:nvSpPr>
          <p:spPr>
            <a:xfrm>
              <a:off x="764502" y="2850854"/>
              <a:ext cx="7361422" cy="646468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rgbClr val="002A5C"/>
            </a:solidFill>
            <a:ln w="12711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400"/>
              <a:endParaRPr lang="ko-KR" altLang="en-US" dirty="0">
                <a:solidFill>
                  <a:prstClr val="black"/>
                </a:solidFill>
                <a:latin typeface="Noto Sans KR Regular" panose="020B0500000000000000" pitchFamily="34" charset="-127"/>
                <a:ea typeface="Noto Sans KR Regular" panose="020B0500000000000000" pitchFamily="34" charset="-127"/>
              </a:endParaRPr>
            </a:p>
          </p:txBody>
        </p:sp>
        <p:sp>
          <p:nvSpPr>
            <p:cNvPr id="113" name="타원 112">
              <a:extLst>
                <a:ext uri="{FF2B5EF4-FFF2-40B4-BE49-F238E27FC236}">
                  <a16:creationId xmlns:a16="http://schemas.microsoft.com/office/drawing/2014/main" id="{61E33E4C-BC5F-40A6-BE65-173AB2423D60}"/>
                </a:ext>
              </a:extLst>
            </p:cNvPr>
            <p:cNvSpPr/>
            <p:nvPr/>
          </p:nvSpPr>
          <p:spPr>
            <a:xfrm>
              <a:off x="811558" y="2897196"/>
              <a:ext cx="553784" cy="553784"/>
            </a:xfrm>
            <a:prstGeom prst="ellipse">
              <a:avLst/>
            </a:prstGeom>
            <a:solidFill>
              <a:schemeClr val="bg1"/>
            </a:solidFill>
            <a:ln w="412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endParaRPr>
            </a:p>
          </p:txBody>
        </p:sp>
        <p:cxnSp>
          <p:nvCxnSpPr>
            <p:cNvPr id="114" name="직선 연결선 113">
              <a:extLst>
                <a:ext uri="{FF2B5EF4-FFF2-40B4-BE49-F238E27FC236}">
                  <a16:creationId xmlns:a16="http://schemas.microsoft.com/office/drawing/2014/main" id="{A4B4AE91-6467-46E7-B7F2-4605067B6BB4}"/>
                </a:ext>
              </a:extLst>
            </p:cNvPr>
            <p:cNvCxnSpPr>
              <a:cxnSpLocks/>
            </p:cNvCxnSpPr>
            <p:nvPr/>
          </p:nvCxnSpPr>
          <p:spPr>
            <a:xfrm>
              <a:off x="2823224" y="2901615"/>
              <a:ext cx="0" cy="54494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A7013CF5-F75F-4202-ABD1-CC5AA2C07B7B}"/>
                </a:ext>
              </a:extLst>
            </p:cNvPr>
            <p:cNvSpPr txBox="1"/>
            <p:nvPr/>
          </p:nvSpPr>
          <p:spPr>
            <a:xfrm>
              <a:off x="2964723" y="2880262"/>
              <a:ext cx="949299" cy="588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 algn="ctr">
                <a:defRPr sz="8000">
                  <a:solidFill>
                    <a:srgbClr val="F3C300"/>
                  </a:solidFill>
                  <a:effectLst>
                    <a:reflection blurRad="114300" stA="38000" endPos="60000" dist="60007" dir="5400000" sy="-100000" algn="bl" rotWithShape="0"/>
                  </a:effectLst>
                  <a:latin typeface="기아 시그니처 OTF Bold" panose="00000700000000000000" pitchFamily="50" charset="-127"/>
                  <a:ea typeface="기아 시그니처 OTF Bold" panose="00000700000000000000" pitchFamily="50" charset="-127"/>
                </a:defRPr>
              </a:lvl1pPr>
            </a:lstStyle>
            <a:p>
              <a:pPr algn="l" defTabSz="914428">
                <a:lnSpc>
                  <a:spcPct val="80000"/>
                </a:lnSpc>
                <a:spcBef>
                  <a:spcPct val="0"/>
                </a:spcBef>
                <a:defRPr/>
              </a:pPr>
              <a:r>
                <a:rPr lang="en-US" altLang="ko-KR" sz="4000" spc="-150" dirty="0">
                  <a:solidFill>
                    <a:schemeClr val="bg1"/>
                  </a:solidFill>
                  <a:effectLst/>
                  <a:latin typeface="Montserrat" panose="00000500000000000000" pitchFamily="2" charset="0"/>
                  <a:ea typeface="Noto Sans KR Regular" panose="020B0500000000000000" pitchFamily="34" charset="-127"/>
                  <a:cs typeface="+mj-cs"/>
                </a:rPr>
                <a:t>xxx</a:t>
              </a:r>
              <a:endParaRPr lang="ko-KR" altLang="en-US" sz="4000" spc="-15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9826E302-F0DC-4AF0-B87D-7EFA963ACF07}"/>
                </a:ext>
              </a:extLst>
            </p:cNvPr>
            <p:cNvSpPr txBox="1"/>
            <p:nvPr/>
          </p:nvSpPr>
          <p:spPr>
            <a:xfrm>
              <a:off x="1528008" y="3010833"/>
              <a:ext cx="1868924" cy="349702"/>
            </a:xfrm>
            <a:prstGeom prst="rect">
              <a:avLst/>
            </a:prstGeom>
            <a:noFill/>
          </p:spPr>
          <p:txBody>
            <a:bodyPr wrap="square" lIns="0" tIns="36000" rIns="0" bIns="36000" rtlCol="0">
              <a:spAutoFit/>
            </a:bodyPr>
            <a:lstStyle/>
            <a:p>
              <a:pPr defTabSz="914428">
                <a:lnSpc>
                  <a:spcPct val="90000"/>
                </a:lnSpc>
                <a:spcBef>
                  <a:spcPct val="0"/>
                </a:spcBef>
              </a:pPr>
              <a:r>
                <a:rPr lang="en-US" altLang="ko-KR" sz="2000" spc="-80" dirty="0">
                  <a:solidFill>
                    <a:schemeClr val="bg1"/>
                  </a:solidFill>
                  <a:latin typeface="Montserrat Light" panose="00000400000000000000" pitchFamily="2" charset="0"/>
                  <a:ea typeface="Noto Sans KR Regular" panose="020B0500000000000000" pitchFamily="34" charset="-127"/>
                  <a:cs typeface="+mj-cs"/>
                </a:rPr>
                <a:t>Subtitle</a:t>
              </a:r>
            </a:p>
          </p:txBody>
        </p:sp>
      </p:grpSp>
      <p:grpSp>
        <p:nvGrpSpPr>
          <p:cNvPr id="9" name="그래픽 128">
            <a:extLst>
              <a:ext uri="{FF2B5EF4-FFF2-40B4-BE49-F238E27FC236}">
                <a16:creationId xmlns:a16="http://schemas.microsoft.com/office/drawing/2014/main" id="{D1B99286-F20D-4565-AA0B-B0D3AF68A457}"/>
              </a:ext>
            </a:extLst>
          </p:cNvPr>
          <p:cNvGrpSpPr/>
          <p:nvPr/>
        </p:nvGrpSpPr>
        <p:grpSpPr>
          <a:xfrm>
            <a:off x="954433" y="4178967"/>
            <a:ext cx="268033" cy="267938"/>
            <a:chOff x="955100" y="4173106"/>
            <a:chExt cx="268033" cy="267938"/>
          </a:xfrm>
          <a:solidFill>
            <a:srgbClr val="45BFBE"/>
          </a:solidFill>
        </p:grpSpPr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074A24CC-BAB3-4FCC-BC51-2405433ECD09}"/>
                </a:ext>
              </a:extLst>
            </p:cNvPr>
            <p:cNvSpPr/>
            <p:nvPr/>
          </p:nvSpPr>
          <p:spPr>
            <a:xfrm>
              <a:off x="955100" y="4173106"/>
              <a:ext cx="268033" cy="267938"/>
            </a:xfrm>
            <a:custGeom>
              <a:avLst/>
              <a:gdLst>
                <a:gd name="connsiteX0" fmla="*/ 134017 w 268033"/>
                <a:gd name="connsiteY0" fmla="*/ 267938 h 267938"/>
                <a:gd name="connsiteX1" fmla="*/ 268034 w 268033"/>
                <a:gd name="connsiteY1" fmla="*/ 133922 h 267938"/>
                <a:gd name="connsiteX2" fmla="*/ 134017 w 268033"/>
                <a:gd name="connsiteY2" fmla="*/ 0 h 267938"/>
                <a:gd name="connsiteX3" fmla="*/ 0 w 268033"/>
                <a:gd name="connsiteY3" fmla="*/ 134017 h 267938"/>
                <a:gd name="connsiteX4" fmla="*/ 134017 w 268033"/>
                <a:gd name="connsiteY4" fmla="*/ 267938 h 267938"/>
                <a:gd name="connsiteX5" fmla="*/ 134017 w 268033"/>
                <a:gd name="connsiteY5" fmla="*/ 10763 h 267938"/>
                <a:gd name="connsiteX6" fmla="*/ 257270 w 268033"/>
                <a:gd name="connsiteY6" fmla="*/ 134017 h 267938"/>
                <a:gd name="connsiteX7" fmla="*/ 134017 w 268033"/>
                <a:gd name="connsiteY7" fmla="*/ 257270 h 267938"/>
                <a:gd name="connsiteX8" fmla="*/ 10763 w 268033"/>
                <a:gd name="connsiteY8" fmla="*/ 134017 h 267938"/>
                <a:gd name="connsiteX9" fmla="*/ 134017 w 268033"/>
                <a:gd name="connsiteY9" fmla="*/ 10763 h 267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8033" h="267938">
                  <a:moveTo>
                    <a:pt x="134017" y="267938"/>
                  </a:moveTo>
                  <a:cubicBezTo>
                    <a:pt x="208026" y="267938"/>
                    <a:pt x="268034" y="207931"/>
                    <a:pt x="268034" y="133922"/>
                  </a:cubicBezTo>
                  <a:cubicBezTo>
                    <a:pt x="267938" y="60008"/>
                    <a:pt x="208026" y="0"/>
                    <a:pt x="134017" y="0"/>
                  </a:cubicBezTo>
                  <a:cubicBezTo>
                    <a:pt x="60008" y="0"/>
                    <a:pt x="0" y="60008"/>
                    <a:pt x="0" y="134017"/>
                  </a:cubicBezTo>
                  <a:cubicBezTo>
                    <a:pt x="0" y="207931"/>
                    <a:pt x="60008" y="267938"/>
                    <a:pt x="134017" y="267938"/>
                  </a:cubicBezTo>
                  <a:close/>
                  <a:moveTo>
                    <a:pt x="134017" y="10763"/>
                  </a:moveTo>
                  <a:cubicBezTo>
                    <a:pt x="202025" y="10763"/>
                    <a:pt x="257270" y="66104"/>
                    <a:pt x="257270" y="134017"/>
                  </a:cubicBezTo>
                  <a:cubicBezTo>
                    <a:pt x="257270" y="202025"/>
                    <a:pt x="201930" y="257270"/>
                    <a:pt x="134017" y="257270"/>
                  </a:cubicBezTo>
                  <a:cubicBezTo>
                    <a:pt x="66008" y="257270"/>
                    <a:pt x="10763" y="202025"/>
                    <a:pt x="10763" y="134017"/>
                  </a:cubicBezTo>
                  <a:cubicBezTo>
                    <a:pt x="10763" y="66008"/>
                    <a:pt x="66008" y="10763"/>
                    <a:pt x="134017" y="10763"/>
                  </a:cubicBezTo>
                  <a:close/>
                </a:path>
              </a:pathLst>
            </a:custGeom>
            <a:grpFill/>
            <a:ln w="9525" cap="flat">
              <a:solidFill>
                <a:srgbClr val="45BFB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EEE6AACB-0843-49A5-9E37-B0DE1EF86FE8}"/>
                </a:ext>
              </a:extLst>
            </p:cNvPr>
            <p:cNvSpPr/>
            <p:nvPr/>
          </p:nvSpPr>
          <p:spPr>
            <a:xfrm>
              <a:off x="1019393" y="4241876"/>
              <a:ext cx="150590" cy="130397"/>
            </a:xfrm>
            <a:custGeom>
              <a:avLst/>
              <a:gdLst>
                <a:gd name="connsiteX0" fmla="*/ 77819 w 150590"/>
                <a:gd name="connsiteY0" fmla="*/ 122777 h 130397"/>
                <a:gd name="connsiteX1" fmla="*/ 85439 w 150590"/>
                <a:gd name="connsiteY1" fmla="*/ 130397 h 130397"/>
                <a:gd name="connsiteX2" fmla="*/ 150590 w 150590"/>
                <a:gd name="connsiteY2" fmla="*/ 65246 h 130397"/>
                <a:gd name="connsiteX3" fmla="*/ 85439 w 150590"/>
                <a:gd name="connsiteY3" fmla="*/ 0 h 130397"/>
                <a:gd name="connsiteX4" fmla="*/ 77819 w 150590"/>
                <a:gd name="connsiteY4" fmla="*/ 7620 h 130397"/>
                <a:gd name="connsiteX5" fmla="*/ 130016 w 150590"/>
                <a:gd name="connsiteY5" fmla="*/ 59817 h 130397"/>
                <a:gd name="connsiteX6" fmla="*/ 0 w 150590"/>
                <a:gd name="connsiteY6" fmla="*/ 59817 h 130397"/>
                <a:gd name="connsiteX7" fmla="*/ 0 w 150590"/>
                <a:gd name="connsiteY7" fmla="*/ 70580 h 130397"/>
                <a:gd name="connsiteX8" fmla="*/ 130016 w 150590"/>
                <a:gd name="connsiteY8" fmla="*/ 70580 h 130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590" h="130397">
                  <a:moveTo>
                    <a:pt x="77819" y="122777"/>
                  </a:moveTo>
                  <a:lnTo>
                    <a:pt x="85439" y="130397"/>
                  </a:lnTo>
                  <a:lnTo>
                    <a:pt x="150590" y="65246"/>
                  </a:lnTo>
                  <a:lnTo>
                    <a:pt x="85439" y="0"/>
                  </a:lnTo>
                  <a:lnTo>
                    <a:pt x="77819" y="7620"/>
                  </a:lnTo>
                  <a:lnTo>
                    <a:pt x="130016" y="59817"/>
                  </a:lnTo>
                  <a:lnTo>
                    <a:pt x="0" y="59817"/>
                  </a:lnTo>
                  <a:lnTo>
                    <a:pt x="0" y="70580"/>
                  </a:lnTo>
                  <a:lnTo>
                    <a:pt x="130016" y="70580"/>
                  </a:lnTo>
                  <a:close/>
                </a:path>
              </a:pathLst>
            </a:custGeom>
            <a:grpFill/>
            <a:ln w="9525" cap="flat">
              <a:solidFill>
                <a:srgbClr val="45BFB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</p:grpSp>
      <p:grpSp>
        <p:nvGrpSpPr>
          <p:cNvPr id="117" name="그룹 116">
            <a:extLst>
              <a:ext uri="{FF2B5EF4-FFF2-40B4-BE49-F238E27FC236}">
                <a16:creationId xmlns:a16="http://schemas.microsoft.com/office/drawing/2014/main" id="{B2C73F32-DBCF-4F82-8B2F-5F7F72E65496}"/>
              </a:ext>
            </a:extLst>
          </p:cNvPr>
          <p:cNvGrpSpPr/>
          <p:nvPr/>
        </p:nvGrpSpPr>
        <p:grpSpPr>
          <a:xfrm>
            <a:off x="764502" y="4920741"/>
            <a:ext cx="7361422" cy="646468"/>
            <a:chOff x="764502" y="2850854"/>
            <a:chExt cx="7361422" cy="646468"/>
          </a:xfrm>
        </p:grpSpPr>
        <p:sp>
          <p:nvSpPr>
            <p:cNvPr id="118" name="사각형: 둥근 위쪽 모서리 117">
              <a:extLst>
                <a:ext uri="{FF2B5EF4-FFF2-40B4-BE49-F238E27FC236}">
                  <a16:creationId xmlns:a16="http://schemas.microsoft.com/office/drawing/2014/main" id="{31824F0E-746A-49B8-82DB-F60D8009F85A}"/>
                </a:ext>
              </a:extLst>
            </p:cNvPr>
            <p:cNvSpPr/>
            <p:nvPr/>
          </p:nvSpPr>
          <p:spPr>
            <a:xfrm>
              <a:off x="764502" y="2850854"/>
              <a:ext cx="7361422" cy="646468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rgbClr val="002A5C"/>
            </a:solidFill>
            <a:ln w="12711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400"/>
              <a:endParaRPr lang="ko-KR" altLang="en-US" dirty="0">
                <a:solidFill>
                  <a:prstClr val="black"/>
                </a:solidFill>
                <a:latin typeface="Noto Sans KR Regular" panose="020B0500000000000000" pitchFamily="34" charset="-127"/>
                <a:ea typeface="Noto Sans KR Regular" panose="020B0500000000000000" pitchFamily="34" charset="-127"/>
              </a:endParaRPr>
            </a:p>
          </p:txBody>
        </p:sp>
        <p:sp>
          <p:nvSpPr>
            <p:cNvPr id="119" name="타원 118">
              <a:extLst>
                <a:ext uri="{FF2B5EF4-FFF2-40B4-BE49-F238E27FC236}">
                  <a16:creationId xmlns:a16="http://schemas.microsoft.com/office/drawing/2014/main" id="{B533BCE9-F39E-45A1-A5E7-0E3349C7194C}"/>
                </a:ext>
              </a:extLst>
            </p:cNvPr>
            <p:cNvSpPr/>
            <p:nvPr/>
          </p:nvSpPr>
          <p:spPr>
            <a:xfrm>
              <a:off x="811558" y="2897196"/>
              <a:ext cx="553784" cy="553784"/>
            </a:xfrm>
            <a:prstGeom prst="ellipse">
              <a:avLst/>
            </a:prstGeom>
            <a:solidFill>
              <a:schemeClr val="bg1"/>
            </a:solidFill>
            <a:ln w="412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Noto Sans KR Regular" panose="020B0500000000000000" pitchFamily="34" charset="-127"/>
                <a:cs typeface="+mn-cs"/>
              </a:endParaRPr>
            </a:p>
          </p:txBody>
        </p:sp>
        <p:cxnSp>
          <p:nvCxnSpPr>
            <p:cNvPr id="120" name="직선 연결선 119">
              <a:extLst>
                <a:ext uri="{FF2B5EF4-FFF2-40B4-BE49-F238E27FC236}">
                  <a16:creationId xmlns:a16="http://schemas.microsoft.com/office/drawing/2014/main" id="{207CAAB8-EA22-4518-A093-E799BAA4EF0F}"/>
                </a:ext>
              </a:extLst>
            </p:cNvPr>
            <p:cNvCxnSpPr>
              <a:cxnSpLocks/>
            </p:cNvCxnSpPr>
            <p:nvPr/>
          </p:nvCxnSpPr>
          <p:spPr>
            <a:xfrm>
              <a:off x="2823224" y="2901615"/>
              <a:ext cx="0" cy="54494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C4C8DE92-B827-45B5-9A91-AC1D48F4A105}"/>
                </a:ext>
              </a:extLst>
            </p:cNvPr>
            <p:cNvSpPr txBox="1"/>
            <p:nvPr/>
          </p:nvSpPr>
          <p:spPr>
            <a:xfrm>
              <a:off x="2964723" y="2880262"/>
              <a:ext cx="949299" cy="588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 algn="ctr">
                <a:defRPr sz="8000">
                  <a:solidFill>
                    <a:srgbClr val="F3C300"/>
                  </a:solidFill>
                  <a:effectLst>
                    <a:reflection blurRad="114300" stA="38000" endPos="60000" dist="60007" dir="5400000" sy="-100000" algn="bl" rotWithShape="0"/>
                  </a:effectLst>
                  <a:latin typeface="기아 시그니처 OTF Bold" panose="00000700000000000000" pitchFamily="50" charset="-127"/>
                  <a:ea typeface="기아 시그니처 OTF Bold" panose="00000700000000000000" pitchFamily="50" charset="-127"/>
                </a:defRPr>
              </a:lvl1pPr>
            </a:lstStyle>
            <a:p>
              <a:pPr algn="l" defTabSz="914428">
                <a:lnSpc>
                  <a:spcPct val="80000"/>
                </a:lnSpc>
                <a:spcBef>
                  <a:spcPct val="0"/>
                </a:spcBef>
                <a:defRPr/>
              </a:pPr>
              <a:r>
                <a:rPr lang="en-US" altLang="ko-KR" sz="4000" spc="-150" dirty="0">
                  <a:solidFill>
                    <a:schemeClr val="bg1"/>
                  </a:solidFill>
                  <a:effectLst/>
                  <a:latin typeface="Montserrat" panose="00000500000000000000" pitchFamily="2" charset="0"/>
                  <a:ea typeface="Noto Sans KR Regular" panose="020B0500000000000000" pitchFamily="34" charset="-127"/>
                  <a:cs typeface="+mj-cs"/>
                </a:rPr>
                <a:t>xxx</a:t>
              </a:r>
              <a:endParaRPr lang="ko-KR" altLang="en-US" sz="4000" spc="-15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Noto Sans KR Regular" panose="020B0500000000000000" pitchFamily="34" charset="-127"/>
                <a:cs typeface="+mj-cs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92E13E41-4EF1-4FBC-93B4-4DC00BE4BBCE}"/>
                </a:ext>
              </a:extLst>
            </p:cNvPr>
            <p:cNvSpPr txBox="1"/>
            <p:nvPr/>
          </p:nvSpPr>
          <p:spPr>
            <a:xfrm>
              <a:off x="1528008" y="3010833"/>
              <a:ext cx="1868924" cy="349702"/>
            </a:xfrm>
            <a:prstGeom prst="rect">
              <a:avLst/>
            </a:prstGeom>
            <a:noFill/>
          </p:spPr>
          <p:txBody>
            <a:bodyPr wrap="square" lIns="0" tIns="36000" rIns="0" bIns="36000" rtlCol="0">
              <a:spAutoFit/>
            </a:bodyPr>
            <a:lstStyle/>
            <a:p>
              <a:pPr defTabSz="914428">
                <a:lnSpc>
                  <a:spcPct val="90000"/>
                </a:lnSpc>
                <a:spcBef>
                  <a:spcPct val="0"/>
                </a:spcBef>
              </a:pPr>
              <a:r>
                <a:rPr lang="en-US" altLang="ko-KR" sz="2000" spc="-80" dirty="0">
                  <a:solidFill>
                    <a:schemeClr val="bg1"/>
                  </a:solidFill>
                  <a:latin typeface="Montserrat Light" panose="00000400000000000000" pitchFamily="2" charset="0"/>
                  <a:ea typeface="Noto Sans KR Regular" panose="020B0500000000000000" pitchFamily="34" charset="-127"/>
                  <a:cs typeface="+mj-cs"/>
                </a:rPr>
                <a:t>Subtitle</a:t>
              </a:r>
            </a:p>
          </p:txBody>
        </p:sp>
      </p:grpSp>
      <p:grpSp>
        <p:nvGrpSpPr>
          <p:cNvPr id="130" name="그래픽 128">
            <a:extLst>
              <a:ext uri="{FF2B5EF4-FFF2-40B4-BE49-F238E27FC236}">
                <a16:creationId xmlns:a16="http://schemas.microsoft.com/office/drawing/2014/main" id="{4EB57879-6494-4302-AA78-8DB1650BB7C9}"/>
              </a:ext>
            </a:extLst>
          </p:cNvPr>
          <p:cNvGrpSpPr/>
          <p:nvPr/>
        </p:nvGrpSpPr>
        <p:grpSpPr>
          <a:xfrm>
            <a:off x="954433" y="5110006"/>
            <a:ext cx="268033" cy="267938"/>
            <a:chOff x="955100" y="4173106"/>
            <a:chExt cx="268033" cy="267938"/>
          </a:xfrm>
          <a:solidFill>
            <a:srgbClr val="45BFBE"/>
          </a:solidFill>
        </p:grpSpPr>
        <p:sp>
          <p:nvSpPr>
            <p:cNvPr id="131" name="자유형: 도형 130">
              <a:extLst>
                <a:ext uri="{FF2B5EF4-FFF2-40B4-BE49-F238E27FC236}">
                  <a16:creationId xmlns:a16="http://schemas.microsoft.com/office/drawing/2014/main" id="{122A8C60-FEC5-459B-8656-D113B3F7FFC9}"/>
                </a:ext>
              </a:extLst>
            </p:cNvPr>
            <p:cNvSpPr/>
            <p:nvPr/>
          </p:nvSpPr>
          <p:spPr>
            <a:xfrm>
              <a:off x="955100" y="4173106"/>
              <a:ext cx="268033" cy="267938"/>
            </a:xfrm>
            <a:custGeom>
              <a:avLst/>
              <a:gdLst>
                <a:gd name="connsiteX0" fmla="*/ 134017 w 268033"/>
                <a:gd name="connsiteY0" fmla="*/ 267938 h 267938"/>
                <a:gd name="connsiteX1" fmla="*/ 268034 w 268033"/>
                <a:gd name="connsiteY1" fmla="*/ 133922 h 267938"/>
                <a:gd name="connsiteX2" fmla="*/ 134017 w 268033"/>
                <a:gd name="connsiteY2" fmla="*/ 0 h 267938"/>
                <a:gd name="connsiteX3" fmla="*/ 0 w 268033"/>
                <a:gd name="connsiteY3" fmla="*/ 134017 h 267938"/>
                <a:gd name="connsiteX4" fmla="*/ 134017 w 268033"/>
                <a:gd name="connsiteY4" fmla="*/ 267938 h 267938"/>
                <a:gd name="connsiteX5" fmla="*/ 134017 w 268033"/>
                <a:gd name="connsiteY5" fmla="*/ 10763 h 267938"/>
                <a:gd name="connsiteX6" fmla="*/ 257270 w 268033"/>
                <a:gd name="connsiteY6" fmla="*/ 134017 h 267938"/>
                <a:gd name="connsiteX7" fmla="*/ 134017 w 268033"/>
                <a:gd name="connsiteY7" fmla="*/ 257270 h 267938"/>
                <a:gd name="connsiteX8" fmla="*/ 10763 w 268033"/>
                <a:gd name="connsiteY8" fmla="*/ 134017 h 267938"/>
                <a:gd name="connsiteX9" fmla="*/ 134017 w 268033"/>
                <a:gd name="connsiteY9" fmla="*/ 10763 h 267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8033" h="267938">
                  <a:moveTo>
                    <a:pt x="134017" y="267938"/>
                  </a:moveTo>
                  <a:cubicBezTo>
                    <a:pt x="208026" y="267938"/>
                    <a:pt x="268034" y="207931"/>
                    <a:pt x="268034" y="133922"/>
                  </a:cubicBezTo>
                  <a:cubicBezTo>
                    <a:pt x="267938" y="60008"/>
                    <a:pt x="208026" y="0"/>
                    <a:pt x="134017" y="0"/>
                  </a:cubicBezTo>
                  <a:cubicBezTo>
                    <a:pt x="60008" y="0"/>
                    <a:pt x="0" y="60008"/>
                    <a:pt x="0" y="134017"/>
                  </a:cubicBezTo>
                  <a:cubicBezTo>
                    <a:pt x="0" y="207931"/>
                    <a:pt x="60008" y="267938"/>
                    <a:pt x="134017" y="267938"/>
                  </a:cubicBezTo>
                  <a:close/>
                  <a:moveTo>
                    <a:pt x="134017" y="10763"/>
                  </a:moveTo>
                  <a:cubicBezTo>
                    <a:pt x="202025" y="10763"/>
                    <a:pt x="257270" y="66104"/>
                    <a:pt x="257270" y="134017"/>
                  </a:cubicBezTo>
                  <a:cubicBezTo>
                    <a:pt x="257270" y="202025"/>
                    <a:pt x="201930" y="257270"/>
                    <a:pt x="134017" y="257270"/>
                  </a:cubicBezTo>
                  <a:cubicBezTo>
                    <a:pt x="66008" y="257270"/>
                    <a:pt x="10763" y="202025"/>
                    <a:pt x="10763" y="134017"/>
                  </a:cubicBezTo>
                  <a:cubicBezTo>
                    <a:pt x="10763" y="66008"/>
                    <a:pt x="66008" y="10763"/>
                    <a:pt x="134017" y="10763"/>
                  </a:cubicBezTo>
                  <a:close/>
                </a:path>
              </a:pathLst>
            </a:custGeom>
            <a:grpFill/>
            <a:ln w="9525" cap="flat">
              <a:solidFill>
                <a:srgbClr val="45BFB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  <p:sp>
          <p:nvSpPr>
            <p:cNvPr id="132" name="자유형: 도형 131">
              <a:extLst>
                <a:ext uri="{FF2B5EF4-FFF2-40B4-BE49-F238E27FC236}">
                  <a16:creationId xmlns:a16="http://schemas.microsoft.com/office/drawing/2014/main" id="{6EE21643-3688-4CD6-B6DF-0786E3603FB1}"/>
                </a:ext>
              </a:extLst>
            </p:cNvPr>
            <p:cNvSpPr/>
            <p:nvPr/>
          </p:nvSpPr>
          <p:spPr>
            <a:xfrm>
              <a:off x="1019393" y="4241876"/>
              <a:ext cx="150590" cy="130397"/>
            </a:xfrm>
            <a:custGeom>
              <a:avLst/>
              <a:gdLst>
                <a:gd name="connsiteX0" fmla="*/ 77819 w 150590"/>
                <a:gd name="connsiteY0" fmla="*/ 122777 h 130397"/>
                <a:gd name="connsiteX1" fmla="*/ 85439 w 150590"/>
                <a:gd name="connsiteY1" fmla="*/ 130397 h 130397"/>
                <a:gd name="connsiteX2" fmla="*/ 150590 w 150590"/>
                <a:gd name="connsiteY2" fmla="*/ 65246 h 130397"/>
                <a:gd name="connsiteX3" fmla="*/ 85439 w 150590"/>
                <a:gd name="connsiteY3" fmla="*/ 0 h 130397"/>
                <a:gd name="connsiteX4" fmla="*/ 77819 w 150590"/>
                <a:gd name="connsiteY4" fmla="*/ 7620 h 130397"/>
                <a:gd name="connsiteX5" fmla="*/ 130016 w 150590"/>
                <a:gd name="connsiteY5" fmla="*/ 59817 h 130397"/>
                <a:gd name="connsiteX6" fmla="*/ 0 w 150590"/>
                <a:gd name="connsiteY6" fmla="*/ 59817 h 130397"/>
                <a:gd name="connsiteX7" fmla="*/ 0 w 150590"/>
                <a:gd name="connsiteY7" fmla="*/ 70580 h 130397"/>
                <a:gd name="connsiteX8" fmla="*/ 130016 w 150590"/>
                <a:gd name="connsiteY8" fmla="*/ 70580 h 130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590" h="130397">
                  <a:moveTo>
                    <a:pt x="77819" y="122777"/>
                  </a:moveTo>
                  <a:lnTo>
                    <a:pt x="85439" y="130397"/>
                  </a:lnTo>
                  <a:lnTo>
                    <a:pt x="150590" y="65246"/>
                  </a:lnTo>
                  <a:lnTo>
                    <a:pt x="85439" y="0"/>
                  </a:lnTo>
                  <a:lnTo>
                    <a:pt x="77819" y="7620"/>
                  </a:lnTo>
                  <a:lnTo>
                    <a:pt x="130016" y="59817"/>
                  </a:lnTo>
                  <a:lnTo>
                    <a:pt x="0" y="59817"/>
                  </a:lnTo>
                  <a:lnTo>
                    <a:pt x="0" y="70580"/>
                  </a:lnTo>
                  <a:lnTo>
                    <a:pt x="130016" y="70580"/>
                  </a:lnTo>
                  <a:close/>
                </a:path>
              </a:pathLst>
            </a:custGeom>
            <a:grpFill/>
            <a:ln w="9525" cap="flat">
              <a:solidFill>
                <a:srgbClr val="45BFB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latin typeface="Montserrat" panose="00000500000000000000" pitchFamily="2" charset="0"/>
                <a:ea typeface="Noto Sans KR Regular" panose="020B0500000000000000" pitchFamily="34" charset="-127"/>
              </a:endParaRPr>
            </a:p>
          </p:txBody>
        </p:sp>
      </p:grpSp>
      <p:sp>
        <p:nvSpPr>
          <p:cNvPr id="12" name="제목 11">
            <a:extLst>
              <a:ext uri="{FF2B5EF4-FFF2-40B4-BE49-F238E27FC236}">
                <a16:creationId xmlns:a16="http://schemas.microsoft.com/office/drawing/2014/main" id="{6E630FBE-132D-4A8E-9A66-EED447AA6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bg1"/>
                </a:solidFill>
              </a:rPr>
              <a:t>Heading Here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2BDBB26C-A648-4678-A81F-95967451BB7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65188181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8EBA7CFA-534B-479D-82D6-A43889E73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6400" y="3646503"/>
            <a:ext cx="4889499" cy="641350"/>
          </a:xfrm>
        </p:spPr>
        <p:txBody>
          <a:bodyPr anchor="ctr"/>
          <a:lstStyle/>
          <a:p>
            <a:pPr algn="l"/>
            <a:r>
              <a:rPr lang="en-US" altLang="ko-KR" sz="3600" spc="0" dirty="0"/>
              <a:t>Divider Slide</a:t>
            </a:r>
            <a:endParaRPr lang="ko-KR" altLang="en-US" sz="3600" spc="0" dirty="0"/>
          </a:p>
        </p:txBody>
      </p:sp>
    </p:spTree>
    <p:extLst>
      <p:ext uri="{BB962C8B-B14F-4D97-AF65-F5344CB8AC3E}">
        <p14:creationId xmlns:p14="http://schemas.microsoft.com/office/powerpoint/2010/main" val="28448538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8EBA7CFA-534B-479D-82D6-A43889E7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Thank You!</a:t>
            </a:r>
            <a:endParaRPr lang="ko-KR" altLang="en-US" dirty="0"/>
          </a:p>
        </p:txBody>
      </p:sp>
      <p:sp>
        <p:nvSpPr>
          <p:cNvPr id="2" name="Block Arc 1">
            <a:extLst>
              <a:ext uri="{FF2B5EF4-FFF2-40B4-BE49-F238E27FC236}">
                <a16:creationId xmlns:a16="http://schemas.microsoft.com/office/drawing/2014/main" id="{0AA4E7C4-0373-E267-0128-CF24B0B03689}"/>
              </a:ext>
            </a:extLst>
          </p:cNvPr>
          <p:cNvSpPr/>
          <p:nvPr/>
        </p:nvSpPr>
        <p:spPr>
          <a:xfrm rot="15693354">
            <a:off x="335420" y="367547"/>
            <a:ext cx="6048730" cy="5895255"/>
          </a:xfrm>
          <a:prstGeom prst="blockArc">
            <a:avLst>
              <a:gd name="adj1" fmla="val 6519822"/>
              <a:gd name="adj2" fmla="val 0"/>
              <a:gd name="adj3" fmla="val 25000"/>
            </a:avLst>
          </a:prstGeom>
          <a:solidFill>
            <a:srgbClr val="45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25C18A50-7FE2-AD12-66F2-094D21B040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8837987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MAIN">
  <a:themeElements>
    <a:clrScheme name="MortgageMax">
      <a:dk1>
        <a:srgbClr val="002A5C"/>
      </a:dk1>
      <a:lt1>
        <a:srgbClr val="FFFFFF"/>
      </a:lt1>
      <a:dk2>
        <a:srgbClr val="44546A"/>
      </a:dk2>
      <a:lt2>
        <a:srgbClr val="E7E6E6"/>
      </a:lt2>
      <a:accent1>
        <a:srgbClr val="46BFBE"/>
      </a:accent1>
      <a:accent2>
        <a:srgbClr val="002B5C"/>
      </a:accent2>
      <a:accent3>
        <a:srgbClr val="A5A5A5"/>
      </a:accent3>
      <a:accent4>
        <a:srgbClr val="47BFBF"/>
      </a:accent4>
      <a:accent5>
        <a:srgbClr val="012B5C"/>
      </a:accent5>
      <a:accent6>
        <a:srgbClr val="A5A5A5"/>
      </a:accent6>
      <a:hlink>
        <a:srgbClr val="45BFBF"/>
      </a:hlink>
      <a:folHlink>
        <a:srgbClr val="002B5C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9397B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6090</TotalTime>
  <Words>400</Words>
  <Application>Microsoft Macintosh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Montserrat Light</vt:lpstr>
      <vt:lpstr>Calibri</vt:lpstr>
      <vt:lpstr>Mont Bold</vt:lpstr>
      <vt:lpstr>Montserrat</vt:lpstr>
      <vt:lpstr>Arial</vt:lpstr>
      <vt:lpstr>MAIN</vt:lpstr>
      <vt:lpstr>PowerPoint Presentation</vt:lpstr>
      <vt:lpstr>Table of Contents</vt:lpstr>
      <vt:lpstr>Heading Here</vt:lpstr>
      <vt:lpstr>Heading Here</vt:lpstr>
      <vt:lpstr>Heading Here</vt:lpstr>
      <vt:lpstr>Heading Here</vt:lpstr>
      <vt:lpstr>Divider Slide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MortgageMax Partner Template</dc:title>
  <dc:subject/>
  <dc:creator>Elné Potgieter</dc:creator>
  <cp:keywords/>
  <dc:description/>
  <cp:lastModifiedBy>Microsoft User</cp:lastModifiedBy>
  <cp:revision>372</cp:revision>
  <dcterms:created xsi:type="dcterms:W3CDTF">2021-12-22T02:32:37Z</dcterms:created>
  <dcterms:modified xsi:type="dcterms:W3CDTF">2022-12-09T13:01:18Z</dcterms:modified>
  <cp:category/>
</cp:coreProperties>
</file>